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notesMasterIdLst>
    <p:notesMasterId r:id="rId2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ark layouts" id="{e0d9f466-a58b-c48b-9091-017a2bdb7337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</p14:sldIdLst>
        </p14:section>
        <p14:section name="Light layouts" id="{0581eb43-b56f-c256-cd4c-b49a513421e7}">
          <p14:sldIdLst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Title layout, dark theme. Click a placeholder and type: the styles are built in. To add another, use Home &gt; New Slide &gt; "Title · Dark". Three short lines, uppercase.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Section divider layout, dark theme. Click a placeholder and type: the styles are built in. To add another, use Home &gt; New Slide &gt; "Section divider · Dark". Two-digit number above, title in uppercase.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Agenda layout, dark theme. Click a placeholder and type: the styles are built in. To add another, use Home &gt; New Slide &gt; "Agenda · Dark". Four to six items. Numbers are IBM Plex Mono.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One column layout, dark theme. Click a placeholder and type: the styles are built in. To add another, use Home &gt; New Slide &gt; "One column · Dark". Keep body copy to about 64 characters a line. The right third is free for one diagram.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Text and image layout, dark theme. Click a placeholder and type: the styles are built in. To add another, use Home &gt; New Slide &gt; "Text and image · Dark". Click the icon in the right half to place a picture. Treat photography dark.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Full-bleed image layout, dark theme. Click a placeholder and type: the styles are built in. To add another, use Home &gt; New Slide &gt; "Full-bleed image · Dark". Place the picture first, then send it to the back. Add a navy band under the caption if the image is light there.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Stats layout, dark theme. Click a placeholder and type: the styles are built in. To add another, use Home &gt; New Slide &gt; "Stats · Dark". Four figures at most. Put units in the label when the figure would wrap.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Map layout. Shapes are native and editable. Keep maps schematic: hairline graticule, blue transmission, green parcels, one amber node for the site.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Portraits: place a photo over each PORTRAIT frame, crop to the frame, keep it black and white. Four people a slide; add a second slide rather than a second row.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Timeline layout, dark theme. Click a placeholder and type: the styles are built in. To add another, use Home &gt; New Slide &gt; "Timeline · Dark". Five stages fit. The amber node marks where a site is today.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Table: text columns left in IBM Plex Sans, figures right in IBM Plex Mono. Six columns and seven rows is the ceiling; split a bigger table over two slides.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Quote layout, dark theme. Click a placeholder and type: the styles are built in. To add another, use Home &gt; New Slide &gt; "Quote · Dark". One or two sentences. Attribution in uppercase: name, title, organization.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Closing layout, dark theme. Click a placeholder and type: the styles are built in. To add another, use Home &gt; New Slide &gt; "Closing · Dark". One question or one line. Contact details below.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Blank layout, dark theme. Click a placeholder and type: the styles are built in. To add another, use Home &gt; New Slide &gt; "Blank · Dark". Footer and corner grid only. Build on the 0.5 inch grid and keep 0.75 inch margins.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Title layout, light theme. Click a placeholder and type: the styles are built in. To add another, use Home &gt; New Slide &gt; "Title · Light". Three short lines, uppercase.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Section divider layout, light theme. Click a placeholder and type: the styles are built in. To add another, use Home &gt; New Slide &gt; "Section divider · Light". Two-digit number above, title in uppercase.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Agenda layout, light theme. Click a placeholder and type: the styles are built in. To add another, use Home &gt; New Slide &gt; "Agenda · Light". Four to six items. Numbers are IBM Plex Mono.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One column layout, light theme. Click a placeholder and type: the styles are built in. To add another, use Home &gt; New Slide &gt; "One column · Light". Keep body copy to about 64 characters a line. The right third is free for one diagram.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Text and image layout, light theme. Click a placeholder and type: the styles are built in. To add another, use Home &gt; New Slide &gt; "Text and image · Light". Click the icon in the right half to place a picture. Treat photography dark.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Stats layout, light theme. Click a placeholder and type: the styles are built in. To add another, use Home &gt; New Slide &gt; "Stats · Light". Four figures at most. Put units in the label when the figure would wrap.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Map layout. Shapes are native and editable. Keep maps schematic: hairline graticule, blue transmission, green parcels, one amber node for the site.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Portraits: place a photo over each PORTRAIT frame, crop to the frame, keep it black and white. Four people a slide; add a second slide rather than a second row.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Timeline layout, light theme. Click a placeholder and type: the styles are built in. To add another, use Home &gt; New Slide &gt; "Timeline · Light". Five stages fit. The amber node marks where a site is today.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Table: text columns left in IBM Plex Sans, figures right in IBM Plex Mono. Six columns and seven rows is the ceiling; split a bigger table over two slides.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Quote layout, light theme. Click a placeholder and type: the styles are built in. To add another, use Home &gt; New Slide &gt; "Quote · Light". One or two sentences. Attribution in uppercase: name, title, organization.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Blank Blank layout, light theme. Click a placeholder and type: the styles are built in. To add another, use Home &gt; New Slide &gt; "Blank · Light". Footer and corner grid only. Build on the 0.5 inch grid and keep 0.75 inch margins.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Title-&#183;-Dark-image-2.jpe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Section-divider-&#183;-Dark-image-2.jpe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image" Target="../media/image-1004-1.png"/><Relationship Id="rId3" Type="http://schemas.openxmlformats.org/officeDocument/2006/relationships/image" Target="../media/image-1004-3.png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image" Target="../media/image-1005-1.png"/><Relationship Id="rId3" Type="http://schemas.openxmlformats.org/officeDocument/2006/relationships/image" Target="../media/image-1005-3.png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image-1008-1.png"/><Relationship Id="rId3" Type="http://schemas.openxmlformats.org/officeDocument/2006/relationships/image" Target="../media/image-1008-3.png"/><Relationship Id="rId4" Type="http://schemas.openxmlformats.org/officeDocument/2006/relationships/image" Target="../media/image-1008-1.png"/><Relationship Id="rId5" Type="http://schemas.openxmlformats.org/officeDocument/2006/relationships/image" Target="../media/image-1008-1.png"/><Relationship Id="rId6" Type="http://schemas.openxmlformats.org/officeDocument/2006/relationships/image" Target="../media/image-1008-1.png"/><Relationship Id="rId7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image" Target="../media/image-1010-1.png"/><Relationship Id="rId3" Type="http://schemas.openxmlformats.org/officeDocument/2006/relationships/image" Target="../media/image-1010-3.png"/><Relationship Id="rId4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image" Target="../media/image-1011-1.png"/><Relationship Id="rId3" Type="http://schemas.openxmlformats.org/officeDocument/2006/relationships/image" Target="../media/image-1011-3.png"/><Relationship Id="rId4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image" Target="../media/image-1012-1.png"/><Relationship Id="rId3" Type="http://schemas.openxmlformats.org/officeDocument/2006/relationships/image" Target="../media/image-1012-3.png"/><Relationship Id="rId4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image" Target="../media/image-1013-1.png"/><Relationship Id="rId3" Type="http://schemas.openxmlformats.org/officeDocument/2006/relationships/image" Target="../media/image-1013-3.png"/><Relationship Id="rId4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4-1.png"/><Relationship Id="rId2" Type="http://schemas.openxmlformats.org/officeDocument/2006/relationships/image" Target="../media/Closing-&#183;-Dark-image-2.jpeg"/><Relationship Id="rId3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5-1.png"/><Relationship Id="rId2" Type="http://schemas.openxmlformats.org/officeDocument/2006/relationships/image" Target="../media/image-1015-1.png"/><Relationship Id="rId3" Type="http://schemas.openxmlformats.org/officeDocument/2006/relationships/image" Target="../media/image-1015-3.png"/><Relationship Id="rId4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6-1.jpg"/><Relationship Id="rId2" Type="http://schemas.openxmlformats.org/officeDocument/2006/relationships/image" Target="../media/image-1016-2.png"/><Relationship Id="rId3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7-1.png"/><Relationship Id="rId2" Type="http://schemas.openxmlformats.org/officeDocument/2006/relationships/image" Target="../media/image-1017-1.png"/><Relationship Id="rId3" Type="http://schemas.openxmlformats.org/officeDocument/2006/relationships/image" Target="../media/image-1017-3.png"/><Relationship Id="rId4" Type="http://schemas.openxmlformats.org/officeDocument/2006/relationships/image" Target="../media/image-1017-4.png"/><Relationship Id="rId5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8-1.png"/><Relationship Id="rId2" Type="http://schemas.openxmlformats.org/officeDocument/2006/relationships/image" Target="../media/image-1018-1.png"/><Relationship Id="rId3" Type="http://schemas.openxmlformats.org/officeDocument/2006/relationships/image" Target="../media/image-1018-3.png"/><Relationship Id="rId4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9-1.png"/><Relationship Id="rId2" Type="http://schemas.openxmlformats.org/officeDocument/2006/relationships/image" Target="../media/image-1019-1.png"/><Relationship Id="rId3" Type="http://schemas.openxmlformats.org/officeDocument/2006/relationships/image" Target="../media/image-1019-3.png"/><Relationship Id="rId4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20-1.png"/><Relationship Id="rId2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21-1.png"/><Relationship Id="rId2" Type="http://schemas.openxmlformats.org/officeDocument/2006/relationships/image" Target="../media/image-1021-1.png"/><Relationship Id="rId3" Type="http://schemas.openxmlformats.org/officeDocument/2006/relationships/image" Target="../media/image-1021-3.png"/><Relationship Id="rId4" Type="http://schemas.openxmlformats.org/officeDocument/2006/relationships/image" Target="../media/image-1021-1.png"/><Relationship Id="rId5" Type="http://schemas.openxmlformats.org/officeDocument/2006/relationships/image" Target="../media/image-1021-1.png"/><Relationship Id="rId6" Type="http://schemas.openxmlformats.org/officeDocument/2006/relationships/image" Target="../media/image-1021-1.png"/><Relationship Id="rId7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22-1.png"/><Relationship Id="rId2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23-1.png"/><Relationship Id="rId2" Type="http://schemas.openxmlformats.org/officeDocument/2006/relationships/image" Target="../media/image-1023-1.png"/><Relationship Id="rId3" Type="http://schemas.openxmlformats.org/officeDocument/2006/relationships/image" Target="../media/image-1023-3.png"/><Relationship Id="rId4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24-1.png"/><Relationship Id="rId2" Type="http://schemas.openxmlformats.org/officeDocument/2006/relationships/image" Target="../media/image-1024-1.png"/><Relationship Id="rId3" Type="http://schemas.openxmlformats.org/officeDocument/2006/relationships/image" Target="../media/image-1024-3.png"/><Relationship Id="rId4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25-1.png"/><Relationship Id="rId2" Type="http://schemas.openxmlformats.org/officeDocument/2006/relationships/image" Target="../media/image-1025-1.png"/><Relationship Id="rId3" Type="http://schemas.openxmlformats.org/officeDocument/2006/relationships/image" Target="../media/image-1025-3.png"/><Relationship Id="rId4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26-1.png"/><Relationship Id="rId2" Type="http://schemas.openxmlformats.org/officeDocument/2006/relationships/image" Target="../media/image-1026-1.png"/><Relationship Id="rId3" Type="http://schemas.openxmlformats.org/officeDocument/2006/relationships/image" Target="../media/image-1026-3.png"/><Relationship Id="rId4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27-1.png"/><Relationship Id="rId2" Type="http://schemas.openxmlformats.org/officeDocument/2006/relationships/image" Target="../media/image-1027-1.png"/><Relationship Id="rId3" Type="http://schemas.openxmlformats.org/officeDocument/2006/relationships/image" Target="../media/image-1027-3.png"/><Relationship Id="rId4" Type="http://schemas.openxmlformats.org/officeDocument/2006/relationships/slideMaster" Target="../slideMasters/slideMaster1.xml"/></Relationships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· 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ridline Development logo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40080"/>
            <a:ext cx="2453888" cy="384048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2148840"/>
            <a:ext cx="6949440" cy="23774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6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6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PRESENTATION TITLE IN THREE SHORT LINES</a:t>
            </a:r>
            <a:endParaRPr lang="en-US" sz="46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4754880"/>
            <a:ext cx="603504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800"/>
              </a:spcAft>
              <a:buNone/>
              <a:defRPr lang="en-US" sz="1700" dirty="0">
                <a:solidFill>
                  <a:srgbClr val="9CB0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700" dirty="0">
                <a:solidFill>
                  <a:srgbClr val="9CB0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One-line subhead. Plain, factual, specific.</a:t>
            </a:r>
            <a:endParaRPr lang="en-US" sz="17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685800" y="5989320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indent="0" marL="0"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AUDIENCE  ·  MONTH YEAR  ·  CONFIDENTIAL</a:t>
            </a:r>
            <a:endParaRPr lang="en-US" sz="9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 · 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685800" y="2286000"/>
            <a:ext cx="27432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40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indent="0" marL="0">
              <a:buNone/>
            </a:pPr>
            <a:r>
              <a:rPr lang="en-US" sz="140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01</a:t>
            </a:r>
            <a:endParaRPr lang="en-US" sz="14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2743200"/>
            <a:ext cx="6766560" cy="20116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SECTION TITLE</a:t>
            </a:r>
            <a:endParaRPr lang="en-US" sz="4000" dirty="0"/>
          </a:p>
        </p:txBody>
      </p:sp>
      <p:pic>
        <p:nvPicPr>
          <p:cNvPr id="4" name="Image 0" descr="Gridline Development logo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14" name="Text 7"/>
          <p:cNvSpPr/>
          <p:nvPr>
            <p:ph idx="112" type="body" hasCustomPrompt="1"/>
          </p:nvPr>
        </p:nvSpPr>
        <p:spPr>
          <a:xfrm>
            <a:off x="685800" y="2286000"/>
            <a:ext cx="7498080" cy="36576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2200"/>
              </a:spcAft>
              <a:buNone/>
              <a:defRPr lang="en-US" sz="22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item</a:t>
            </a:r>
            <a:endParaRPr lang="en-US" sz="2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ne column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14" name="Text 7"/>
          <p:cNvSpPr/>
          <p:nvPr>
            <p:ph idx="112" type="body" hasCustomPrompt="1"/>
          </p:nvPr>
        </p:nvSpPr>
        <p:spPr>
          <a:xfrm>
            <a:off x="685800" y="2148840"/>
            <a:ext cx="6949440" cy="37490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800"/>
              </a:spcAft>
              <a:buNone/>
              <a:defRPr lang="en-US" sz="15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5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Body copy in sentence case. Lead with the fact.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image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685800" y="658368"/>
            <a:ext cx="512064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960120"/>
            <a:ext cx="5394960" cy="13716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2377440"/>
            <a:ext cx="5120640" cy="34747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800"/>
              </a:spcAft>
              <a:buNone/>
              <a:defRPr lang="en-US" sz="15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5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Body copy in sentence case.</a:t>
            </a:r>
            <a:endParaRPr lang="en-US" sz="1500" dirty="0"/>
          </a:p>
        </p:txBody>
      </p:sp>
      <p:sp>
        <p:nvSpPr>
          <p:cNvPr id="5" name="Text 0"/>
          <p:cNvSpPr/>
          <p:nvPr>
            <p:ph type="pic" idx="103" hasCustomPrompt="1"/>
          </p:nvPr>
        </p:nvSpPr>
        <p:spPr>
          <a:xfrm>
            <a:off x="6705295" y="0"/>
            <a:ext cx="5486400" cy="6858000"/>
          </a:xfrm>
          <a:prstGeom prst="rect">
            <a:avLst/>
          </a:prstGeom>
          <a:solidFill>
            <a:srgbClr val="0D1B2E"/>
          </a:solidFill>
          <a:ln w="9525">
            <a:solidFill>
              <a:srgbClr val="2B4463"/>
            </a:solidFill>
          </a:ln>
        </p:spPr>
        <p:txBody>
          <a:bodyPr wrap="square" rtlCol="0"/>
          <a:lstStyle>
            <a:lvl1pPr algn="ctr" indent="0" marL="0">
              <a:buNone/>
              <a:def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algn="ctr" indent="0" marL="0"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IMAGE  ·  CLICK THE ICON TO INSERT</a:t>
            </a:r>
            <a:endParaRPr lang="en-US" sz="900" dirty="0"/>
          </a:p>
        </p:txBody>
      </p:sp>
      <p:pic>
        <p:nvPicPr>
          <p:cNvPr id="6" name="Image 0" descr="Gridline Development logo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-bleed image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type="pic" idx="100" hasCustomPrompt="1"/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E"/>
          </a:solidFill>
          <a:ln w="9525">
            <a:solidFill>
              <a:srgbClr val="2B4463"/>
            </a:solidFill>
          </a:ln>
        </p:spPr>
        <p:txBody>
          <a:bodyPr wrap="square" rtlCol="0"/>
          <a:lstStyle>
            <a:lvl1pPr algn="ctr" indent="0" marL="0">
              <a:buNone/>
              <a:def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algn="ctr" indent="0" marL="0"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FULL-BLEED IMAGE  ·  CLICK THE ICON TO INSERT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685800" y="5440680"/>
            <a:ext cx="777240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2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CAPTION HEADLINE</a:t>
            </a:r>
            <a:endParaRPr lang="en-US" sz="20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6035040"/>
            <a:ext cx="77724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indent="0" marL="0"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PLACE  ·  VOLTAGE  ·  DISTANCE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s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14" name="Shape 7"/>
          <p:cNvSpPr/>
          <p:nvPr/>
        </p:nvSpPr>
        <p:spPr>
          <a:xfrm>
            <a:off x="685800" y="2240280"/>
            <a:ext cx="10820095" cy="2286000"/>
          </a:xfrm>
          <a:prstGeom prst="rect">
            <a:avLst/>
          </a:prstGeom>
          <a:solidFill>
            <a:srgbClr val="0D1B2E"/>
          </a:solidFill>
          <a:ln w="9525">
            <a:solidFill>
              <a:srgbClr val="2B4463"/>
            </a:solidFill>
            <a:prstDash val="solid"/>
          </a:ln>
        </p:spPr>
      </p:sp>
      <p:sp>
        <p:nvSpPr>
          <p:cNvPr id="15" name="Text 8"/>
          <p:cNvSpPr/>
          <p:nvPr>
            <p:ph idx="113" type="body" hasCustomPrompt="1"/>
          </p:nvPr>
        </p:nvSpPr>
        <p:spPr>
          <a:xfrm>
            <a:off x="960120" y="2606040"/>
            <a:ext cx="2339264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4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0,000</a:t>
            </a:r>
            <a:endParaRPr lang="en-US" sz="4400" dirty="0"/>
          </a:p>
        </p:txBody>
      </p:sp>
      <p:sp>
        <p:nvSpPr>
          <p:cNvPr id="16" name="Text 8"/>
          <p:cNvSpPr/>
          <p:nvPr>
            <p:ph idx="114" type="body" hasCustomPrompt="1"/>
          </p:nvPr>
        </p:nvSpPr>
        <p:spPr>
          <a:xfrm>
            <a:off x="960120" y="3611880"/>
            <a:ext cx="2247824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LABEL · FOUR WORDS</a:t>
            </a:r>
            <a:endParaRPr lang="en-US" sz="1000" dirty="0"/>
          </a:p>
        </p:txBody>
      </p:sp>
      <p:sp>
        <p:nvSpPr>
          <p:cNvPr id="17" name="Shape 8"/>
          <p:cNvSpPr/>
          <p:nvPr/>
        </p:nvSpPr>
        <p:spPr>
          <a:xfrm>
            <a:off x="3390824" y="2240280"/>
            <a:ext cx="0" cy="22860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18" name="Image 3" descr="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9676" y="2199132"/>
            <a:ext cx="82296" cy="82296"/>
          </a:xfrm>
          <a:prstGeom prst="rect">
            <a:avLst/>
          </a:prstGeom>
        </p:spPr>
      </p:pic>
      <p:sp>
        <p:nvSpPr>
          <p:cNvPr id="19" name="Text 9"/>
          <p:cNvSpPr/>
          <p:nvPr>
            <p:ph idx="117" type="body" hasCustomPrompt="1"/>
          </p:nvPr>
        </p:nvSpPr>
        <p:spPr>
          <a:xfrm>
            <a:off x="3665144" y="2606040"/>
            <a:ext cx="2339264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4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0,000</a:t>
            </a:r>
            <a:endParaRPr lang="en-US" sz="4400" dirty="0"/>
          </a:p>
        </p:txBody>
      </p:sp>
      <p:sp>
        <p:nvSpPr>
          <p:cNvPr id="20" name="Text 9"/>
          <p:cNvSpPr/>
          <p:nvPr>
            <p:ph idx="118" type="body" hasCustomPrompt="1"/>
          </p:nvPr>
        </p:nvSpPr>
        <p:spPr>
          <a:xfrm>
            <a:off x="3665144" y="3611880"/>
            <a:ext cx="2247824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LABEL · FOUR WORDS</a:t>
            </a:r>
            <a:endParaRPr lang="en-US" sz="1000" dirty="0"/>
          </a:p>
        </p:txBody>
      </p:sp>
      <p:sp>
        <p:nvSpPr>
          <p:cNvPr id="21" name="Shape 9"/>
          <p:cNvSpPr/>
          <p:nvPr/>
        </p:nvSpPr>
        <p:spPr>
          <a:xfrm>
            <a:off x="6095848" y="2240280"/>
            <a:ext cx="0" cy="22860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22" name="Image 4" descr="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4700" y="2199132"/>
            <a:ext cx="82296" cy="82296"/>
          </a:xfrm>
          <a:prstGeom prst="rect">
            <a:avLst/>
          </a:prstGeom>
        </p:spPr>
      </p:pic>
      <p:sp>
        <p:nvSpPr>
          <p:cNvPr id="23" name="Text 10"/>
          <p:cNvSpPr/>
          <p:nvPr>
            <p:ph idx="121" type="body" hasCustomPrompt="1"/>
          </p:nvPr>
        </p:nvSpPr>
        <p:spPr>
          <a:xfrm>
            <a:off x="6370168" y="2606040"/>
            <a:ext cx="2339264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4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0,000</a:t>
            </a:r>
            <a:endParaRPr lang="en-US" sz="4400" dirty="0"/>
          </a:p>
        </p:txBody>
      </p:sp>
      <p:sp>
        <p:nvSpPr>
          <p:cNvPr id="24" name="Text 10"/>
          <p:cNvSpPr/>
          <p:nvPr>
            <p:ph idx="122" type="body" hasCustomPrompt="1"/>
          </p:nvPr>
        </p:nvSpPr>
        <p:spPr>
          <a:xfrm>
            <a:off x="6370168" y="3611880"/>
            <a:ext cx="2247824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LABEL · FOUR WORDS</a:t>
            </a:r>
            <a:endParaRPr lang="en-US" sz="1000" dirty="0"/>
          </a:p>
        </p:txBody>
      </p:sp>
      <p:sp>
        <p:nvSpPr>
          <p:cNvPr id="25" name="Shape 10"/>
          <p:cNvSpPr/>
          <p:nvPr/>
        </p:nvSpPr>
        <p:spPr>
          <a:xfrm>
            <a:off x="8800871" y="2240280"/>
            <a:ext cx="0" cy="22860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26" name="Image 5" descr="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59723" y="2199132"/>
            <a:ext cx="82296" cy="82296"/>
          </a:xfrm>
          <a:prstGeom prst="rect">
            <a:avLst/>
          </a:prstGeom>
        </p:spPr>
      </p:pic>
      <p:sp>
        <p:nvSpPr>
          <p:cNvPr id="27" name="Text 11"/>
          <p:cNvSpPr/>
          <p:nvPr>
            <p:ph idx="125" type="body" hasCustomPrompt="1"/>
          </p:nvPr>
        </p:nvSpPr>
        <p:spPr>
          <a:xfrm>
            <a:off x="9075191" y="2606040"/>
            <a:ext cx="2339264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4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0,000</a:t>
            </a:r>
            <a:endParaRPr lang="en-US" sz="4400" dirty="0"/>
          </a:p>
        </p:txBody>
      </p:sp>
      <p:sp>
        <p:nvSpPr>
          <p:cNvPr id="28" name="Text 11"/>
          <p:cNvSpPr/>
          <p:nvPr>
            <p:ph idx="126" type="body" hasCustomPrompt="1"/>
          </p:nvPr>
        </p:nvSpPr>
        <p:spPr>
          <a:xfrm>
            <a:off x="9075191" y="3611880"/>
            <a:ext cx="2247824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LABEL · FOUR WORDS</a:t>
            </a:r>
            <a:endParaRPr lang="en-US" sz="1000" dirty="0"/>
          </a:p>
        </p:txBody>
      </p:sp>
      <p:sp>
        <p:nvSpPr>
          <p:cNvPr id="29" name="Text 11"/>
          <p:cNvSpPr/>
          <p:nvPr>
            <p:ph idx="127" type="body" hasCustomPrompt="1"/>
          </p:nvPr>
        </p:nvSpPr>
        <p:spPr>
          <a:xfrm>
            <a:off x="685800" y="4754880"/>
            <a:ext cx="82296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100" dirty="0">
                <a:solidFill>
                  <a:srgbClr val="9CB0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buNone/>
            </a:pPr>
            <a:r>
              <a:rPr lang="en-US" sz="1100" dirty="0">
                <a:solidFill>
                  <a:srgbClr val="9CB0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Source and as-of date.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1008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p and site overview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685800" y="658368"/>
            <a:ext cx="3657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960120"/>
            <a:ext cx="374904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24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2286000"/>
            <a:ext cx="3566160" cy="32918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800"/>
              </a:spcAft>
              <a:buNone/>
              <a:defRPr lang="en-US" sz="13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3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Site facts</a:t>
            </a:r>
            <a:endParaRPr lang="en-US" sz="1300" dirty="0"/>
          </a:p>
        </p:txBody>
      </p:sp>
      <p:sp>
        <p:nvSpPr>
          <p:cNvPr id="5" name="Shape 0"/>
          <p:cNvSpPr/>
          <p:nvPr/>
        </p:nvSpPr>
        <p:spPr>
          <a:xfrm>
            <a:off x="4876495" y="685800"/>
            <a:ext cx="6629400" cy="5257800"/>
          </a:xfrm>
          <a:prstGeom prst="rect">
            <a:avLst/>
          </a:prstGeom>
          <a:solidFill>
            <a:srgbClr val="061120"/>
          </a:solidFill>
          <a:ln w="9525">
            <a:solidFill>
              <a:srgbClr val="2B4463"/>
            </a:solidFill>
            <a:prstDash val="solid"/>
          </a:ln>
        </p:spPr>
      </p:sp>
      <p:pic>
        <p:nvPicPr>
          <p:cNvPr id="6" name="Image 0" descr="Gridline Development logo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1009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1010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meline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1011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14" name="Text 7"/>
          <p:cNvSpPr/>
          <p:nvPr>
            <p:ph idx="112" type="body" hasCustomPrompt="1"/>
          </p:nvPr>
        </p:nvSpPr>
        <p:spPr>
          <a:xfrm>
            <a:off x="685800" y="5669280"/>
            <a:ext cx="8229600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100" dirty="0">
                <a:solidFill>
                  <a:srgbClr val="9CB0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buNone/>
            </a:pPr>
            <a:r>
              <a:rPr lang="en-US" sz="1100" dirty="0">
                <a:solidFill>
                  <a:srgbClr val="9CB0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Source and as-of date.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1012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/>
        </p:nvSpPr>
        <p:spPr>
          <a:xfrm>
            <a:off x="685800" y="1188720"/>
            <a:ext cx="1097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600" b="1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“</a:t>
            </a:r>
            <a:endParaRPr lang="en-US" sz="9600" dirty="0"/>
          </a:p>
        </p:txBody>
      </p:sp>
      <p:sp>
        <p:nvSpPr>
          <p:cNvPr id="13" name="Text 8"/>
          <p:cNvSpPr/>
          <p:nvPr>
            <p:ph idx="111" type="body" hasCustomPrompt="1"/>
          </p:nvPr>
        </p:nvSpPr>
        <p:spPr>
          <a:xfrm>
            <a:off x="685800" y="2240280"/>
            <a:ext cx="8778240" cy="23774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0000"/>
              </a:lnSpc>
              <a:buNone/>
              <a:defRPr lang="en-US" sz="28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0000"/>
              </a:lnSpc>
              <a:buNone/>
            </a:pPr>
            <a:r>
              <a:rPr lang="en-US" sz="28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Quotation in sentence case.</a:t>
            </a:r>
            <a:endParaRPr lang="en-US" sz="2800" dirty="0"/>
          </a:p>
        </p:txBody>
      </p:sp>
      <p:sp>
        <p:nvSpPr>
          <p:cNvPr id="14" name="Text 8"/>
          <p:cNvSpPr/>
          <p:nvPr>
            <p:ph idx="112" type="body" hasCustomPrompt="1"/>
          </p:nvPr>
        </p:nvSpPr>
        <p:spPr>
          <a:xfrm>
            <a:off x="685800" y="4846320"/>
            <a:ext cx="82296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NAME  ·  TITLE, ORGANIZATION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1013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· 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Gridline Development logo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40080"/>
            <a:ext cx="2453888" cy="384048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2377440"/>
            <a:ext cx="6766560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READY TO TALK ABOUT A SITE?</a:t>
            </a:r>
            <a:endParaRPr lang="en-US" sz="40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4297680"/>
            <a:ext cx="548640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400"/>
              </a:spcAft>
              <a:buNone/>
              <a:defRPr lang="en-US" sz="15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400"/>
              </a:spcAft>
              <a:buNone/>
            </a:pPr>
            <a:r>
              <a:rPr lang="en-US" sz="15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Name</a:t>
            </a:r>
            <a:endParaRPr lang="en-US" sz="1500" dirty="0"/>
          </a:p>
          <a:p>
            <a:pPr indent="0" marL="0">
              <a:lnSpc>
                <a:spcPct val="125000"/>
              </a:lnSpc>
              <a:spcAft>
                <a:spcPts val="400"/>
              </a:spcAft>
              <a:buNone/>
            </a:pPr>
            <a:r>
              <a:rPr lang="en-US" sz="15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email@gridlinedevelopment.com</a:t>
            </a:r>
            <a:endParaRPr lang="en-US" sz="15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· Dark">
    <p:bg>
      <p:bgPr>
        <a:solidFill>
          <a:srgbClr val="0611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1015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rand terrain illustration: survey gridlines over contour lines with one amber node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6895" y="0"/>
            <a:ext cx="4114800" cy="6858000"/>
          </a:xfrm>
          <a:prstGeom prst="rect">
            <a:avLst/>
          </a:prstGeom>
        </p:spPr>
      </p:pic>
      <p:pic>
        <p:nvPicPr>
          <p:cNvPr id="3" name="Image 1" descr="Gridline Development logo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40080"/>
            <a:ext cx="2453888" cy="384048"/>
          </a:xfrm>
          <a:prstGeom prst="rect">
            <a:avLst/>
          </a:prstGeom>
        </p:spPr>
      </p:pic>
      <p:sp>
        <p:nvSpPr>
          <p:cNvPr id="4" name="Text 0"/>
          <p:cNvSpPr/>
          <p:nvPr>
            <p:ph idx="102" type="title" hasCustomPrompt="1"/>
          </p:nvPr>
        </p:nvSpPr>
        <p:spPr>
          <a:xfrm>
            <a:off x="685800" y="2148840"/>
            <a:ext cx="6766560" cy="23774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PRESENTATION TITLE IN THREE SHORT LINES</a:t>
            </a:r>
            <a:endParaRPr lang="en-US" sz="44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685800" y="4754880"/>
            <a:ext cx="603504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800"/>
              </a:spcAft>
              <a:buNone/>
              <a:defRPr lang="en-US" sz="1700" dirty="0">
                <a:solidFill>
                  <a:srgbClr val="46586C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700" dirty="0">
                <a:solidFill>
                  <a:srgbClr val="46586C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One-line subhead. Plain, factual, specific.</a:t>
            </a:r>
            <a:endParaRPr lang="en-US" sz="1700" dirty="0"/>
          </a:p>
        </p:txBody>
      </p:sp>
      <p:sp>
        <p:nvSpPr>
          <p:cNvPr id="6" name="Text 0"/>
          <p:cNvSpPr/>
          <p:nvPr>
            <p:ph idx="104" type="body" hasCustomPrompt="1"/>
          </p:nvPr>
        </p:nvSpPr>
        <p:spPr>
          <a:xfrm>
            <a:off x="685800" y="5989320"/>
            <a:ext cx="676656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indent="0" marL="0"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AUDIENCE  ·  MONTH YEAR  ·  CONFIDENTIAL</a:t>
            </a:r>
            <a:endParaRPr lang="en-US" sz="900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076895" y="1371600"/>
            <a:ext cx="0" cy="4114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534095" y="1371600"/>
            <a:ext cx="0" cy="4114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8991295" y="1371600"/>
            <a:ext cx="0" cy="4114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9448495" y="1371600"/>
            <a:ext cx="0" cy="4114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1371600"/>
            <a:ext cx="0" cy="4114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362895" y="1371600"/>
            <a:ext cx="0" cy="4114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10820095" y="1371600"/>
            <a:ext cx="0" cy="4114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11277295" y="1371600"/>
            <a:ext cx="0" cy="4114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11734495" y="1371600"/>
            <a:ext cx="0" cy="4114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076895" y="13716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8076895" y="18288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8076895" y="22860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8076895" y="27432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076895" y="32004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076895" y="36576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076895" y="41148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076895" y="45720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8076895" y="50292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8076895" y="5486400"/>
            <a:ext cx="41148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21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50147" y="2244852"/>
            <a:ext cx="82296" cy="82296"/>
          </a:xfrm>
          <a:prstGeom prst="rect">
            <a:avLst/>
          </a:prstGeom>
        </p:spPr>
      </p:pic>
      <p:pic>
        <p:nvPicPr>
          <p:cNvPr id="22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6147" y="4073652"/>
            <a:ext cx="82296" cy="82296"/>
          </a:xfrm>
          <a:prstGeom prst="rect">
            <a:avLst/>
          </a:prstGeom>
        </p:spPr>
      </p:pic>
      <p:pic>
        <p:nvPicPr>
          <p:cNvPr id="23" name="Image 2" descr="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8887" y="3136392"/>
            <a:ext cx="128016" cy="128016"/>
          </a:xfrm>
          <a:prstGeom prst="rect">
            <a:avLst/>
          </a:prstGeom>
        </p:spPr>
      </p:pic>
      <p:sp>
        <p:nvSpPr>
          <p:cNvPr id="24" name="Text 19"/>
          <p:cNvSpPr/>
          <p:nvPr>
            <p:ph idx="122" type="body" hasCustomPrompt="1"/>
          </p:nvPr>
        </p:nvSpPr>
        <p:spPr>
          <a:xfrm>
            <a:off x="685800" y="2286000"/>
            <a:ext cx="27432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40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indent="0" marL="0">
              <a:buNone/>
            </a:pPr>
            <a:r>
              <a:rPr lang="en-US" sz="140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01</a:t>
            </a:r>
            <a:endParaRPr lang="en-US" sz="1400" dirty="0"/>
          </a:p>
        </p:txBody>
      </p:sp>
      <p:sp>
        <p:nvSpPr>
          <p:cNvPr id="25" name="Text 19"/>
          <p:cNvSpPr/>
          <p:nvPr>
            <p:ph idx="123" type="title" hasCustomPrompt="1"/>
          </p:nvPr>
        </p:nvSpPr>
        <p:spPr>
          <a:xfrm>
            <a:off x="685800" y="2743200"/>
            <a:ext cx="6766560" cy="20116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SECTION TITLE</a:t>
            </a:r>
            <a:endParaRPr lang="en-US" sz="4000" dirty="0"/>
          </a:p>
        </p:txBody>
      </p:sp>
      <p:pic>
        <p:nvPicPr>
          <p:cNvPr id="26" name="Image 3" descr="Gridline Development logo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1017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14" name="Text 7"/>
          <p:cNvSpPr/>
          <p:nvPr>
            <p:ph idx="112" type="body" hasCustomPrompt="1"/>
          </p:nvPr>
        </p:nvSpPr>
        <p:spPr>
          <a:xfrm>
            <a:off x="685800" y="2286000"/>
            <a:ext cx="7498080" cy="36576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2200"/>
              </a:spcAft>
              <a:buNone/>
              <a:defRPr lang="en-US" sz="22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item</a:t>
            </a:r>
            <a:endParaRPr lang="en-US" sz="2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1018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ne column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14" name="Text 7"/>
          <p:cNvSpPr/>
          <p:nvPr>
            <p:ph idx="112" type="body" hasCustomPrompt="1"/>
          </p:nvPr>
        </p:nvSpPr>
        <p:spPr>
          <a:xfrm>
            <a:off x="685800" y="2148840"/>
            <a:ext cx="6949440" cy="37490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800"/>
              </a:spcAft>
              <a:buNone/>
              <a:defRPr lang="en-US" sz="15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5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Body copy in sentence case. Lead with the fact.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1019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image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685800" y="658368"/>
            <a:ext cx="512064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960120"/>
            <a:ext cx="5394960" cy="13716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8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2377440"/>
            <a:ext cx="5120640" cy="34747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800"/>
              </a:spcAft>
              <a:buNone/>
              <a:defRPr lang="en-US" sz="15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5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Body copy in sentence case.</a:t>
            </a:r>
            <a:endParaRPr lang="en-US" sz="1500" dirty="0"/>
          </a:p>
        </p:txBody>
      </p:sp>
      <p:sp>
        <p:nvSpPr>
          <p:cNvPr id="5" name="Text 0"/>
          <p:cNvSpPr/>
          <p:nvPr>
            <p:ph type="pic" idx="103" hasCustomPrompt="1"/>
          </p:nvPr>
        </p:nvSpPr>
        <p:spPr>
          <a:xfrm>
            <a:off x="6705295" y="0"/>
            <a:ext cx="5486400" cy="6858000"/>
          </a:xfrm>
          <a:prstGeom prst="rect">
            <a:avLst/>
          </a:prstGeom>
          <a:solidFill>
            <a:srgbClr val="FFFFFF"/>
          </a:solidFill>
          <a:ln w="9525">
            <a:solidFill>
              <a:srgbClr val="C9D1D9"/>
            </a:solidFill>
          </a:ln>
        </p:spPr>
        <p:txBody>
          <a:bodyPr wrap="square" rtlCol="0"/>
          <a:lstStyle>
            <a:lvl1pPr algn="ctr" indent="0" marL="0">
              <a:buNone/>
              <a:def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defRPr>
            </a:lvl1pPr>
          </a:lstStyle>
          <a:p>
            <a:pPr algn="ctr" indent="0" marL="0"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IMAGE  ·  CLICK THE ICON TO INSERT</a:t>
            </a:r>
            <a:endParaRPr lang="en-US" sz="900" dirty="0"/>
          </a:p>
        </p:txBody>
      </p:sp>
      <p:pic>
        <p:nvPicPr>
          <p:cNvPr id="6" name="Image 0" descr="Gridline Development logo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1020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s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14" name="Shape 7"/>
          <p:cNvSpPr/>
          <p:nvPr/>
        </p:nvSpPr>
        <p:spPr>
          <a:xfrm>
            <a:off x="685800" y="2240280"/>
            <a:ext cx="10820095" cy="2286000"/>
          </a:xfrm>
          <a:prstGeom prst="rect">
            <a:avLst/>
          </a:prstGeom>
          <a:solidFill>
            <a:srgbClr val="FFFFFF"/>
          </a:solidFill>
          <a:ln w="9525">
            <a:solidFill>
              <a:srgbClr val="C9D1D9"/>
            </a:solidFill>
            <a:prstDash val="solid"/>
          </a:ln>
        </p:spPr>
      </p:sp>
      <p:sp>
        <p:nvSpPr>
          <p:cNvPr id="15" name="Text 8"/>
          <p:cNvSpPr/>
          <p:nvPr>
            <p:ph idx="113" type="body" hasCustomPrompt="1"/>
          </p:nvPr>
        </p:nvSpPr>
        <p:spPr>
          <a:xfrm>
            <a:off x="960120" y="2606040"/>
            <a:ext cx="2339264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0,000</a:t>
            </a:r>
            <a:endParaRPr lang="en-US" sz="4400" dirty="0"/>
          </a:p>
        </p:txBody>
      </p:sp>
      <p:sp>
        <p:nvSpPr>
          <p:cNvPr id="16" name="Text 8"/>
          <p:cNvSpPr/>
          <p:nvPr>
            <p:ph idx="114" type="body" hasCustomPrompt="1"/>
          </p:nvPr>
        </p:nvSpPr>
        <p:spPr>
          <a:xfrm>
            <a:off x="960120" y="3611880"/>
            <a:ext cx="2247824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LABEL · FOUR WORDS</a:t>
            </a:r>
            <a:endParaRPr lang="en-US" sz="1000" dirty="0"/>
          </a:p>
        </p:txBody>
      </p:sp>
      <p:sp>
        <p:nvSpPr>
          <p:cNvPr id="17" name="Shape 8"/>
          <p:cNvSpPr/>
          <p:nvPr/>
        </p:nvSpPr>
        <p:spPr>
          <a:xfrm>
            <a:off x="3390824" y="2240280"/>
            <a:ext cx="0" cy="22860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18" name="Image 3" descr="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9676" y="2199132"/>
            <a:ext cx="82296" cy="82296"/>
          </a:xfrm>
          <a:prstGeom prst="rect">
            <a:avLst/>
          </a:prstGeom>
        </p:spPr>
      </p:pic>
      <p:sp>
        <p:nvSpPr>
          <p:cNvPr id="19" name="Text 9"/>
          <p:cNvSpPr/>
          <p:nvPr>
            <p:ph idx="117" type="body" hasCustomPrompt="1"/>
          </p:nvPr>
        </p:nvSpPr>
        <p:spPr>
          <a:xfrm>
            <a:off x="3665144" y="2606040"/>
            <a:ext cx="2339264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0,000</a:t>
            </a:r>
            <a:endParaRPr lang="en-US" sz="4400" dirty="0"/>
          </a:p>
        </p:txBody>
      </p:sp>
      <p:sp>
        <p:nvSpPr>
          <p:cNvPr id="20" name="Text 9"/>
          <p:cNvSpPr/>
          <p:nvPr>
            <p:ph idx="118" type="body" hasCustomPrompt="1"/>
          </p:nvPr>
        </p:nvSpPr>
        <p:spPr>
          <a:xfrm>
            <a:off x="3665144" y="3611880"/>
            <a:ext cx="2247824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LABEL · FOUR WORDS</a:t>
            </a:r>
            <a:endParaRPr lang="en-US" sz="1000" dirty="0"/>
          </a:p>
        </p:txBody>
      </p:sp>
      <p:sp>
        <p:nvSpPr>
          <p:cNvPr id="21" name="Shape 9"/>
          <p:cNvSpPr/>
          <p:nvPr/>
        </p:nvSpPr>
        <p:spPr>
          <a:xfrm>
            <a:off x="6095848" y="2240280"/>
            <a:ext cx="0" cy="22860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22" name="Image 4" descr="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4700" y="2199132"/>
            <a:ext cx="82296" cy="82296"/>
          </a:xfrm>
          <a:prstGeom prst="rect">
            <a:avLst/>
          </a:prstGeom>
        </p:spPr>
      </p:pic>
      <p:sp>
        <p:nvSpPr>
          <p:cNvPr id="23" name="Text 10"/>
          <p:cNvSpPr/>
          <p:nvPr>
            <p:ph idx="121" type="body" hasCustomPrompt="1"/>
          </p:nvPr>
        </p:nvSpPr>
        <p:spPr>
          <a:xfrm>
            <a:off x="6370168" y="2606040"/>
            <a:ext cx="2339264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0,000</a:t>
            </a:r>
            <a:endParaRPr lang="en-US" sz="4400" dirty="0"/>
          </a:p>
        </p:txBody>
      </p:sp>
      <p:sp>
        <p:nvSpPr>
          <p:cNvPr id="24" name="Text 10"/>
          <p:cNvSpPr/>
          <p:nvPr>
            <p:ph idx="122" type="body" hasCustomPrompt="1"/>
          </p:nvPr>
        </p:nvSpPr>
        <p:spPr>
          <a:xfrm>
            <a:off x="6370168" y="3611880"/>
            <a:ext cx="2247824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LABEL · FOUR WORDS</a:t>
            </a:r>
            <a:endParaRPr lang="en-US" sz="1000" dirty="0"/>
          </a:p>
        </p:txBody>
      </p:sp>
      <p:sp>
        <p:nvSpPr>
          <p:cNvPr id="25" name="Shape 10"/>
          <p:cNvSpPr/>
          <p:nvPr/>
        </p:nvSpPr>
        <p:spPr>
          <a:xfrm>
            <a:off x="8800871" y="2240280"/>
            <a:ext cx="0" cy="22860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26" name="Image 5" descr="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59723" y="2199132"/>
            <a:ext cx="82296" cy="82296"/>
          </a:xfrm>
          <a:prstGeom prst="rect">
            <a:avLst/>
          </a:prstGeom>
        </p:spPr>
      </p:pic>
      <p:sp>
        <p:nvSpPr>
          <p:cNvPr id="27" name="Text 11"/>
          <p:cNvSpPr/>
          <p:nvPr>
            <p:ph idx="125" type="body" hasCustomPrompt="1"/>
          </p:nvPr>
        </p:nvSpPr>
        <p:spPr>
          <a:xfrm>
            <a:off x="9075191" y="2606040"/>
            <a:ext cx="2339264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4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0,000</a:t>
            </a:r>
            <a:endParaRPr lang="en-US" sz="4400" dirty="0"/>
          </a:p>
        </p:txBody>
      </p:sp>
      <p:sp>
        <p:nvSpPr>
          <p:cNvPr id="28" name="Text 11"/>
          <p:cNvSpPr/>
          <p:nvPr>
            <p:ph idx="126" type="body" hasCustomPrompt="1"/>
          </p:nvPr>
        </p:nvSpPr>
        <p:spPr>
          <a:xfrm>
            <a:off x="9075191" y="3611880"/>
            <a:ext cx="2247824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LABEL · FOUR WORDS</a:t>
            </a:r>
            <a:endParaRPr lang="en-US" sz="1000" dirty="0"/>
          </a:p>
        </p:txBody>
      </p:sp>
      <p:sp>
        <p:nvSpPr>
          <p:cNvPr id="29" name="Text 11"/>
          <p:cNvSpPr/>
          <p:nvPr>
            <p:ph idx="127" type="body" hasCustomPrompt="1"/>
          </p:nvPr>
        </p:nvSpPr>
        <p:spPr>
          <a:xfrm>
            <a:off x="685800" y="4754880"/>
            <a:ext cx="82296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100" dirty="0">
                <a:solidFill>
                  <a:srgbClr val="46586C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buNone/>
            </a:pPr>
            <a:r>
              <a:rPr lang="en-US" sz="1100" dirty="0">
                <a:solidFill>
                  <a:srgbClr val="46586C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Source and as-of date.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1021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p and site overview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685800" y="658368"/>
            <a:ext cx="3657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960120"/>
            <a:ext cx="374904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4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24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2286000"/>
            <a:ext cx="3566160" cy="32918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5000"/>
              </a:lnSpc>
              <a:spcAft>
                <a:spcPts val="800"/>
              </a:spcAft>
              <a:buNone/>
              <a:defRPr lang="en-US" sz="13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3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Site facts</a:t>
            </a:r>
            <a:endParaRPr lang="en-US" sz="1300" dirty="0"/>
          </a:p>
        </p:txBody>
      </p:sp>
      <p:sp>
        <p:nvSpPr>
          <p:cNvPr id="5" name="Shape 0"/>
          <p:cNvSpPr/>
          <p:nvPr/>
        </p:nvSpPr>
        <p:spPr>
          <a:xfrm>
            <a:off x="4876495" y="685800"/>
            <a:ext cx="6629400" cy="5257800"/>
          </a:xfrm>
          <a:prstGeom prst="rect">
            <a:avLst/>
          </a:prstGeom>
          <a:solidFill>
            <a:srgbClr val="E9E6DF"/>
          </a:solidFill>
          <a:ln w="9525">
            <a:solidFill>
              <a:srgbClr val="C9D1D9"/>
            </a:solidFill>
            <a:prstDash val="solid"/>
          </a:ln>
        </p:spPr>
      </p:sp>
      <p:pic>
        <p:nvPicPr>
          <p:cNvPr id="6" name="Image 0" descr="Gridline Development logo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1022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1023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meline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1024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EYEBROW · FOUR WORDS MAX</a:t>
            </a:r>
            <a:endParaRPr lang="en-US" sz="1000" dirty="0"/>
          </a:p>
        </p:txBody>
      </p:sp>
      <p:sp>
        <p:nvSpPr>
          <p:cNvPr id="13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HEADLINE IN UPPERCASE, DECLARATIVE</a:t>
            </a:r>
            <a:endParaRPr lang="en-US" sz="3000" dirty="0"/>
          </a:p>
        </p:txBody>
      </p:sp>
      <p:sp>
        <p:nvSpPr>
          <p:cNvPr id="14" name="Text 7"/>
          <p:cNvSpPr/>
          <p:nvPr>
            <p:ph idx="112" type="body" hasCustomPrompt="1"/>
          </p:nvPr>
        </p:nvSpPr>
        <p:spPr>
          <a:xfrm>
            <a:off x="685800" y="5669280"/>
            <a:ext cx="8229600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100" dirty="0">
                <a:solidFill>
                  <a:srgbClr val="46586C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buNone/>
            </a:pPr>
            <a:r>
              <a:rPr lang="en-US" sz="1100" dirty="0">
                <a:solidFill>
                  <a:srgbClr val="46586C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Source and as-of date.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1025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12" name="Text 7"/>
          <p:cNvSpPr/>
          <p:nvPr/>
        </p:nvSpPr>
        <p:spPr>
          <a:xfrm>
            <a:off x="685800" y="1188720"/>
            <a:ext cx="1097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600" b="1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“</a:t>
            </a:r>
            <a:endParaRPr lang="en-US" sz="9600" dirty="0"/>
          </a:p>
        </p:txBody>
      </p:sp>
      <p:sp>
        <p:nvSpPr>
          <p:cNvPr id="13" name="Text 8"/>
          <p:cNvSpPr/>
          <p:nvPr>
            <p:ph idx="111" type="body" hasCustomPrompt="1"/>
          </p:nvPr>
        </p:nvSpPr>
        <p:spPr>
          <a:xfrm>
            <a:off x="685800" y="2240280"/>
            <a:ext cx="8778240" cy="23774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lnSpc>
                <a:spcPct val="120000"/>
              </a:lnSpc>
              <a:buNone/>
              <a:defRPr lang="en-US" sz="28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indent="0" marL="0">
              <a:lnSpc>
                <a:spcPct val="120000"/>
              </a:lnSpc>
              <a:buNone/>
            </a:pPr>
            <a:r>
              <a:rPr lang="en-US" sz="28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Quotation in sentence case.</a:t>
            </a:r>
            <a:endParaRPr lang="en-US" sz="2800" dirty="0"/>
          </a:p>
        </p:txBody>
      </p:sp>
      <p:sp>
        <p:nvSpPr>
          <p:cNvPr id="14" name="Text 8"/>
          <p:cNvSpPr/>
          <p:nvPr>
            <p:ph idx="112" type="body" hasCustomPrompt="1"/>
          </p:nvPr>
        </p:nvSpPr>
        <p:spPr>
          <a:xfrm>
            <a:off x="685800" y="4846320"/>
            <a:ext cx="82296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defRPr>
            </a:lvl1pPr>
          </a:lstStyle>
          <a:p>
            <a:pPr indent="0" marL="0">
              <a:buNone/>
            </a:pPr>
            <a:r>
              <a:rPr lang="en-US" sz="1000" spc="35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NAME  ·  TITLE, ORGANIZATION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1026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· Light">
    <p:bg>
      <p:bgPr>
        <a:solidFill>
          <a:srgbClr val="F4F2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7344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277295" y="0"/>
            <a:ext cx="0" cy="9144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8200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362895" y="0"/>
            <a:ext cx="0" cy="4572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905695" y="457200"/>
            <a:ext cx="22860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820095" y="914400"/>
            <a:ext cx="13716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pic>
        <p:nvPicPr>
          <p:cNvPr id="8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78947" y="416052"/>
            <a:ext cx="82296" cy="82296"/>
          </a:xfrm>
          <a:prstGeom prst="rect">
            <a:avLst/>
          </a:prstGeom>
        </p:spPr>
      </p:pic>
      <p:pic>
        <p:nvPicPr>
          <p:cNvPr id="9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347" y="873252"/>
            <a:ext cx="82296" cy="82296"/>
          </a:xfrm>
          <a:prstGeom prst="rect">
            <a:avLst/>
          </a:prstGeom>
        </p:spPr>
      </p:pic>
      <p:pic>
        <p:nvPicPr>
          <p:cNvPr id="10" name="Image 2" descr="Gridline Development logo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291072"/>
            <a:ext cx="151907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42455" y="6291072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CONFIDENTIAL  ·  GRIDLINE DEVELOPMENT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1027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27.xml"/><Relationship Id="rId2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3" Type="http://schemas.openxmlformats.org/officeDocument/2006/relationships/image" Target="../media/image-10-2.png"/><Relationship Id="rId4" Type="http://schemas.openxmlformats.org/officeDocument/2006/relationships/image" Target="../media/image-10-2.png"/><Relationship Id="rId5" Type="http://schemas.openxmlformats.org/officeDocument/2006/relationships/image" Target="../media/image-10-2.png"/><Relationship Id="rId6" Type="http://schemas.openxmlformats.org/officeDocument/2006/relationships/slideLayout" Target="../slideLayouts/slideLayout11.xml"/><Relationship Id="rId7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slideLayout" Target="../slideLayouts/slideLayout22.xml"/><Relationship Id="rId3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png"/><Relationship Id="rId2" Type="http://schemas.openxmlformats.org/officeDocument/2006/relationships/image" Target="../media/image-23-2.png"/><Relationship Id="rId3" Type="http://schemas.openxmlformats.org/officeDocument/2006/relationships/image" Target="../media/image-23-2.png"/><Relationship Id="rId4" Type="http://schemas.openxmlformats.org/officeDocument/2006/relationships/image" Target="../media/image-23-2.png"/><Relationship Id="rId5" Type="http://schemas.openxmlformats.org/officeDocument/2006/relationships/image" Target="../media/image-23-2.png"/><Relationship Id="rId6" Type="http://schemas.openxmlformats.org/officeDocument/2006/relationships/slideLayout" Target="../slideLayouts/slideLayout24.xml"/><Relationship Id="rId7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2148840"/>
            <a:ext cx="69494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endParaRPr lang="en-US" sz="46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4754880"/>
            <a:ext cx="6035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endParaRPr lang="en-US" sz="17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685800" y="598932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>
            <p:ph idx="100" type="body" hasCustomPrompt="1"/>
          </p:nvPr>
        </p:nvSpPr>
        <p:spPr>
          <a:xfrm>
            <a:off x="685800" y="228600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1400" dirty="0"/>
          </a:p>
        </p:txBody>
      </p:sp>
      <p:sp>
        <p:nvSpPr>
          <p:cNvPr id="4" name="Text 0"/>
          <p:cNvSpPr/>
          <p:nvPr>
            <p:ph idx="101" type="title" hasCustomPrompt="1"/>
          </p:nvPr>
        </p:nvSpPr>
        <p:spPr>
          <a:xfrm>
            <a:off x="685800" y="2743200"/>
            <a:ext cx="676656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7"/>
          <p:cNvSpPr txBox="1"/>
          <p:nvPr>
            <p:ph idx="112" type="body" hasCustomPrompt="1"/>
          </p:nvPr>
        </p:nvSpPr>
        <p:spPr>
          <a:xfrm>
            <a:off x="685800" y="2286000"/>
            <a:ext cx="7498080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120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01    </a:t>
            </a:r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[Agenda item]</a:t>
            </a:r>
            <a:endParaRPr lang="en-US" sz="2200" dirty="0"/>
          </a:p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120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02    </a:t>
            </a:r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[Agenda item]</a:t>
            </a:r>
            <a:endParaRPr lang="en-US" sz="2200" dirty="0"/>
          </a:p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120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03    </a:t>
            </a:r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[Agenda item]</a:t>
            </a:r>
            <a:endParaRPr lang="en-US" sz="2200" dirty="0"/>
          </a:p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120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04    </a:t>
            </a:r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[Agenda item]</a:t>
            </a:r>
            <a:endParaRPr lang="en-US" sz="2200" dirty="0"/>
          </a:p>
        </p:txBody>
      </p:sp>
      <p:sp>
        <p:nvSpPr>
          <p:cNvPr id="4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5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4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5" name="Text 7"/>
          <p:cNvSpPr/>
          <p:nvPr>
            <p:ph idx="112" type="body" hasCustomPrompt="1"/>
          </p:nvPr>
        </p:nvSpPr>
        <p:spPr>
          <a:xfrm>
            <a:off x="685800" y="2148840"/>
            <a:ext cx="6949440" cy="3749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>
            <p:ph idx="100" type="body" hasCustomPrompt="1"/>
          </p:nvPr>
        </p:nvSpPr>
        <p:spPr>
          <a:xfrm>
            <a:off x="685800" y="658368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4" name="Text 0"/>
          <p:cNvSpPr/>
          <p:nvPr>
            <p:ph idx="101" type="title" hasCustomPrompt="1"/>
          </p:nvPr>
        </p:nvSpPr>
        <p:spPr>
          <a:xfrm>
            <a:off x="685800" y="960120"/>
            <a:ext cx="5394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2800" dirty="0"/>
          </a:p>
        </p:txBody>
      </p:sp>
      <p:sp>
        <p:nvSpPr>
          <p:cNvPr id="5" name="Text 0"/>
          <p:cNvSpPr/>
          <p:nvPr>
            <p:ph idx="102" type="body" hasCustomPrompt="1"/>
          </p:nvPr>
        </p:nvSpPr>
        <p:spPr>
          <a:xfrm>
            <a:off x="685800" y="2377440"/>
            <a:ext cx="5120640" cy="3474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endParaRPr lang="en-US" sz="1500" dirty="0"/>
          </a:p>
        </p:txBody>
      </p:sp>
      <p:sp>
        <p:nvSpPr>
          <p:cNvPr id="6" name="Text 0"/>
          <p:cNvSpPr/>
          <p:nvPr>
            <p:ph type="pic" idx="103" hasCustomPrompt="1"/>
          </p:nvPr>
        </p:nvSpPr>
        <p:spPr>
          <a:xfrm>
            <a:off x="6705295" y="0"/>
            <a:ext cx="5486400" cy="6858000"/>
          </a:xfrm>
          <a:prstGeom prst="rect">
            <a:avLst/>
          </a:prstGeom>
          <a:solidFill>
            <a:srgbClr val="0D1B2E"/>
          </a:solidFill>
          <a:ln w="9525">
            <a:solidFill>
              <a:srgbClr val="2B4463"/>
            </a:solidFill>
          </a:ln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>
            <p:ph type="pic" idx="100" hasCustomPrompt="1"/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E"/>
          </a:solidFill>
          <a:ln w="9525">
            <a:solidFill>
              <a:srgbClr val="2B4463"/>
            </a:solidFill>
          </a:ln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sz="900" dirty="0"/>
          </a:p>
        </p:txBody>
      </p:sp>
      <p:sp>
        <p:nvSpPr>
          <p:cNvPr id="4" name="Text 0"/>
          <p:cNvSpPr/>
          <p:nvPr>
            <p:ph idx="101" type="body" hasCustomPrompt="1"/>
          </p:nvPr>
        </p:nvSpPr>
        <p:spPr>
          <a:xfrm>
            <a:off x="685800" y="5440680"/>
            <a:ext cx="7772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2000" dirty="0"/>
          </a:p>
        </p:txBody>
      </p:sp>
      <p:sp>
        <p:nvSpPr>
          <p:cNvPr id="5" name="Text 0"/>
          <p:cNvSpPr/>
          <p:nvPr>
            <p:ph idx="102" type="body" hasCustomPrompt="1"/>
          </p:nvPr>
        </p:nvSpPr>
        <p:spPr>
          <a:xfrm>
            <a:off x="685800" y="6035040"/>
            <a:ext cx="7772400" cy="2743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4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5" name="Text 8"/>
          <p:cNvSpPr/>
          <p:nvPr>
            <p:ph idx="113" type="body" hasCustomPrompt="1"/>
          </p:nvPr>
        </p:nvSpPr>
        <p:spPr>
          <a:xfrm>
            <a:off x="960120" y="2606040"/>
            <a:ext cx="2339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endParaRPr lang="en-US" sz="4400" dirty="0"/>
          </a:p>
        </p:txBody>
      </p:sp>
      <p:sp>
        <p:nvSpPr>
          <p:cNvPr id="6" name="Text 8"/>
          <p:cNvSpPr/>
          <p:nvPr>
            <p:ph idx="114" type="body" hasCustomPrompt="1"/>
          </p:nvPr>
        </p:nvSpPr>
        <p:spPr>
          <a:xfrm>
            <a:off x="960120" y="3611880"/>
            <a:ext cx="22478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7" name="Text 9"/>
          <p:cNvSpPr/>
          <p:nvPr>
            <p:ph idx="117" type="body" hasCustomPrompt="1"/>
          </p:nvPr>
        </p:nvSpPr>
        <p:spPr>
          <a:xfrm>
            <a:off x="3665144" y="2606040"/>
            <a:ext cx="2339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endParaRPr lang="en-US" sz="4400" dirty="0"/>
          </a:p>
        </p:txBody>
      </p:sp>
      <p:sp>
        <p:nvSpPr>
          <p:cNvPr id="8" name="Text 9"/>
          <p:cNvSpPr/>
          <p:nvPr>
            <p:ph idx="118" type="body" hasCustomPrompt="1"/>
          </p:nvPr>
        </p:nvSpPr>
        <p:spPr>
          <a:xfrm>
            <a:off x="3665144" y="3611880"/>
            <a:ext cx="22478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9" name="Text 10"/>
          <p:cNvSpPr/>
          <p:nvPr>
            <p:ph idx="121" type="body" hasCustomPrompt="1"/>
          </p:nvPr>
        </p:nvSpPr>
        <p:spPr>
          <a:xfrm>
            <a:off x="6370168" y="2606040"/>
            <a:ext cx="2339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endParaRPr lang="en-US" sz="4400" dirty="0"/>
          </a:p>
        </p:txBody>
      </p:sp>
      <p:sp>
        <p:nvSpPr>
          <p:cNvPr id="10" name="Text 10"/>
          <p:cNvSpPr/>
          <p:nvPr>
            <p:ph idx="122" type="body" hasCustomPrompt="1"/>
          </p:nvPr>
        </p:nvSpPr>
        <p:spPr>
          <a:xfrm>
            <a:off x="6370168" y="3611880"/>
            <a:ext cx="22478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11" name="Text 11"/>
          <p:cNvSpPr/>
          <p:nvPr>
            <p:ph idx="125" type="body" hasCustomPrompt="1"/>
          </p:nvPr>
        </p:nvSpPr>
        <p:spPr>
          <a:xfrm>
            <a:off x="9075191" y="2606040"/>
            <a:ext cx="2339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endParaRPr lang="en-US" sz="4400" dirty="0"/>
          </a:p>
        </p:txBody>
      </p:sp>
      <p:sp>
        <p:nvSpPr>
          <p:cNvPr id="12" name="Text 11"/>
          <p:cNvSpPr/>
          <p:nvPr>
            <p:ph idx="126" type="body" hasCustomPrompt="1"/>
          </p:nvPr>
        </p:nvSpPr>
        <p:spPr>
          <a:xfrm>
            <a:off x="9075191" y="3611880"/>
            <a:ext cx="22478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13" name="Text 11"/>
          <p:cNvSpPr/>
          <p:nvPr>
            <p:ph idx="127" type="body" hasCustomPrompt="1"/>
          </p:nvPr>
        </p:nvSpPr>
        <p:spPr>
          <a:xfrm>
            <a:off x="685800" y="475488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>
            <p:ph idx="102" type="body" hasCustomPrompt="1"/>
          </p:nvPr>
        </p:nvSpPr>
        <p:spPr>
          <a:xfrm>
            <a:off x="685800" y="2286000"/>
            <a:ext cx="3566160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ACREAGE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[0,000 ac controlled]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POWER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[000 MW requested, 000 kV]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DISTANCE TO POI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[0.0 mi]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ZONING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[Zoning status]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STATUS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[Current stage]</a:t>
            </a:r>
            <a:endParaRPr lang="en-US" sz="1300" dirty="0"/>
          </a:p>
        </p:txBody>
      </p:sp>
      <p:sp>
        <p:nvSpPr>
          <p:cNvPr id="3" name="Shape 1"/>
          <p:cNvSpPr/>
          <p:nvPr/>
        </p:nvSpPr>
        <p:spPr>
          <a:xfrm>
            <a:off x="53336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7908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2480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7052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71624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76196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80768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85340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9912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94484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99056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03628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08200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11277295" y="685800"/>
            <a:ext cx="0" cy="525780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876495" y="11430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4876495" y="16002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4876495" y="20574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4876495" y="25146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4876495" y="29718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4876495" y="34290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876495" y="38862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4876495" y="43434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4876495" y="48006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4876495" y="52578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4876495" y="5715000"/>
            <a:ext cx="6629400" cy="0"/>
          </a:xfrm>
          <a:prstGeom prst="line">
            <a:avLst/>
          </a:prstGeom>
          <a:noFill/>
          <a:ln w="9525">
            <a:solidFill>
              <a:srgbClr val="2B4463"/>
            </a:solidFill>
            <a:prstDash val="solid"/>
          </a:ln>
        </p:spPr>
      </p:sp>
      <p:sp>
        <p:nvSpPr>
          <p:cNvPr id="28" name="Text 26"/>
          <p:cNvSpPr txBox="1"/>
          <p:nvPr/>
        </p:nvSpPr>
        <p:spPr>
          <a:xfrm>
            <a:off x="5150815" y="813816"/>
            <a:ext cx="5029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MAP KIT  ·  COPY THESE SHAPES, THEN DELETE THE KIT</a:t>
            </a:r>
            <a:endParaRPr lang="en-US" sz="800" dirty="0"/>
          </a:p>
        </p:txBody>
      </p:sp>
      <p:sp>
        <p:nvSpPr>
          <p:cNvPr id="29" name="Shape 27"/>
          <p:cNvSpPr/>
          <p:nvPr/>
        </p:nvSpPr>
        <p:spPr>
          <a:xfrm>
            <a:off x="5041087" y="4279392"/>
            <a:ext cx="2514600" cy="1463040"/>
          </a:xfrm>
          <a:prstGeom prst="rect">
            <a:avLst/>
          </a:prstGeom>
          <a:solidFill>
            <a:srgbClr val="061120"/>
          </a:solidFill>
          <a:ln w="9525">
            <a:solidFill>
              <a:srgbClr val="2B4463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5150815" y="4562856"/>
            <a:ext cx="411480" cy="0"/>
          </a:xfrm>
          <a:prstGeom prst="line">
            <a:avLst/>
          </a:prstGeom>
          <a:noFill/>
          <a:ln w="19050">
            <a:solidFill>
              <a:srgbClr val="6FA8DC"/>
            </a:solidFill>
            <a:prstDash val="solid"/>
          </a:ln>
        </p:spPr>
      </p:sp>
      <p:sp>
        <p:nvSpPr>
          <p:cNvPr id="31" name="Text 29"/>
          <p:cNvSpPr txBox="1"/>
          <p:nvPr/>
        </p:nvSpPr>
        <p:spPr>
          <a:xfrm>
            <a:off x="5717743" y="446227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6FA8D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TRANSMISSION  ·  000 KV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5223967" y="4800600"/>
            <a:ext cx="274320" cy="182880"/>
          </a:xfrm>
          <a:prstGeom prst="rect">
            <a:avLst/>
          </a:prstGeom>
          <a:solidFill>
            <a:srgbClr val="7FA98A">
              <a:alpha val="14000"/>
            </a:srgbClr>
          </a:solidFill>
          <a:ln w="12700">
            <a:solidFill>
              <a:srgbClr val="7FA98A"/>
            </a:solidFill>
            <a:prstDash val="solid"/>
          </a:ln>
        </p:spPr>
      </p:sp>
      <p:sp>
        <p:nvSpPr>
          <p:cNvPr id="33" name="Text 31"/>
          <p:cNvSpPr txBox="1"/>
          <p:nvPr/>
        </p:nvSpPr>
        <p:spPr>
          <a:xfrm>
            <a:off x="5717743" y="479145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7FA98A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CONTROLLED  ·  0,000 AC</a:t>
            </a:r>
            <a:endParaRPr lang="en-US" sz="800" dirty="0"/>
          </a:p>
        </p:txBody>
      </p:sp>
      <p:sp>
        <p:nvSpPr>
          <p:cNvPr id="34" name="Shape 32"/>
          <p:cNvSpPr/>
          <p:nvPr/>
        </p:nvSpPr>
        <p:spPr>
          <a:xfrm>
            <a:off x="5269687" y="5129784"/>
            <a:ext cx="182880" cy="182880"/>
          </a:xfrm>
          <a:prstGeom prst="rect">
            <a:avLst/>
          </a:prstGeom>
          <a:solidFill>
            <a:srgbClr val="061120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35" name="Text 33"/>
          <p:cNvSpPr txBox="1"/>
          <p:nvPr/>
        </p:nvSpPr>
        <p:spPr>
          <a:xfrm>
            <a:off x="5717743" y="5120640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FFFFFF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SUBSTATION</a:t>
            </a:r>
            <a:endParaRPr lang="en-US" sz="800" dirty="0"/>
          </a:p>
        </p:txBody>
      </p:sp>
      <p:pic>
        <p:nvPicPr>
          <p:cNvPr id="36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78831" y="5468112"/>
            <a:ext cx="164592" cy="164592"/>
          </a:xfrm>
          <a:prstGeom prst="rect">
            <a:avLst/>
          </a:prstGeom>
        </p:spPr>
      </p:pic>
      <p:sp>
        <p:nvSpPr>
          <p:cNvPr id="37" name="Text 34"/>
          <p:cNvSpPr txBox="1"/>
          <p:nvPr/>
        </p:nvSpPr>
        <p:spPr>
          <a:xfrm>
            <a:off x="5717743" y="5449824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FFFFFF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SITE 00  ·  ONE PER MAP</a:t>
            </a:r>
            <a:endParaRPr lang="en-US" sz="800" dirty="0"/>
          </a:p>
        </p:txBody>
      </p:sp>
      <p:sp>
        <p:nvSpPr>
          <p:cNvPr id="38" name="Text 35"/>
          <p:cNvSpPr txBox="1"/>
          <p:nvPr/>
        </p:nvSpPr>
        <p:spPr>
          <a:xfrm>
            <a:off x="10317175" y="5623560"/>
            <a:ext cx="1051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N ↑   1 MI</a:t>
            </a:r>
            <a:endParaRPr lang="en-US" sz="800" dirty="0"/>
          </a:p>
        </p:txBody>
      </p:sp>
      <p:sp>
        <p:nvSpPr>
          <p:cNvPr id="40" name="Text 0"/>
          <p:cNvSpPr/>
          <p:nvPr>
            <p:ph idx="100" type="body" hasCustomPrompt="1"/>
          </p:nvPr>
        </p:nvSpPr>
        <p:spPr>
          <a:xfrm>
            <a:off x="685800" y="65836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41" name="Text 0"/>
          <p:cNvSpPr/>
          <p:nvPr>
            <p:ph idx="101" type="title" hasCustomPrompt="1"/>
          </p:nvPr>
        </p:nvSpPr>
        <p:spPr>
          <a:xfrm>
            <a:off x="685800" y="960120"/>
            <a:ext cx="374904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2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" y="2194560"/>
            <a:ext cx="2499284" cy="1737360"/>
          </a:xfrm>
          <a:prstGeom prst="rect">
            <a:avLst/>
          </a:prstGeom>
          <a:solidFill>
            <a:srgbClr val="0D1B2E"/>
          </a:solidFill>
          <a:ln w="9525">
            <a:solidFill>
              <a:srgbClr val="2B4463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685800" y="2194560"/>
            <a:ext cx="249928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" spc="2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PORTRAIT</a:t>
            </a:r>
            <a:endParaRPr lang="en-US" sz="800" dirty="0"/>
          </a:p>
        </p:txBody>
      </p:sp>
      <p:sp>
        <p:nvSpPr>
          <p:cNvPr id="4" name="Text 2"/>
          <p:cNvSpPr txBox="1"/>
          <p:nvPr/>
        </p:nvSpPr>
        <p:spPr>
          <a:xfrm>
            <a:off x="685800" y="4114800"/>
            <a:ext cx="24992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[NAME]</a:t>
            </a:r>
            <a:endParaRPr lang="en-US" sz="1300" dirty="0"/>
          </a:p>
        </p:txBody>
      </p:sp>
      <p:sp>
        <p:nvSpPr>
          <p:cNvPr id="5" name="Text 3"/>
          <p:cNvSpPr txBox="1"/>
          <p:nvPr/>
        </p:nvSpPr>
        <p:spPr>
          <a:xfrm>
            <a:off x="685800" y="4407408"/>
            <a:ext cx="24992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00" spc="2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[ROLE, FOUR WORDS MAX]</a:t>
            </a:r>
            <a:endParaRPr lang="en-US" sz="800" dirty="0"/>
          </a:p>
        </p:txBody>
      </p:sp>
      <p:sp>
        <p:nvSpPr>
          <p:cNvPr id="6" name="Text 4"/>
          <p:cNvSpPr txBox="1"/>
          <p:nvPr/>
        </p:nvSpPr>
        <p:spPr>
          <a:xfrm>
            <a:off x="685800" y="4846320"/>
            <a:ext cx="24992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[Two-line bio. Lead with a fact: years, megawatts, acres.]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3459404" y="2194560"/>
            <a:ext cx="2499284" cy="1737360"/>
          </a:xfrm>
          <a:prstGeom prst="rect">
            <a:avLst/>
          </a:prstGeom>
          <a:solidFill>
            <a:srgbClr val="0D1B2E"/>
          </a:solidFill>
          <a:ln w="9525">
            <a:solidFill>
              <a:srgbClr val="2B4463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3459404" y="2194560"/>
            <a:ext cx="249928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" spc="2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PORTRAIT</a:t>
            </a:r>
            <a:endParaRPr lang="en-US" sz="800" dirty="0"/>
          </a:p>
        </p:txBody>
      </p:sp>
      <p:sp>
        <p:nvSpPr>
          <p:cNvPr id="9" name="Text 7"/>
          <p:cNvSpPr txBox="1"/>
          <p:nvPr/>
        </p:nvSpPr>
        <p:spPr>
          <a:xfrm>
            <a:off x="3459404" y="4114800"/>
            <a:ext cx="24992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[NAME]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3459404" y="4407408"/>
            <a:ext cx="24992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00" spc="2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[ROLE, FOUR WORDS MAX]</a:t>
            </a:r>
            <a:endParaRPr lang="en-US" sz="800" dirty="0"/>
          </a:p>
        </p:txBody>
      </p:sp>
      <p:sp>
        <p:nvSpPr>
          <p:cNvPr id="11" name="Text 9"/>
          <p:cNvSpPr txBox="1"/>
          <p:nvPr/>
        </p:nvSpPr>
        <p:spPr>
          <a:xfrm>
            <a:off x="3459404" y="4846320"/>
            <a:ext cx="24992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[Two-line bio. Lead with a fact: years, megawatts, acres.]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233008" y="2194560"/>
            <a:ext cx="2499284" cy="1737360"/>
          </a:xfrm>
          <a:prstGeom prst="rect">
            <a:avLst/>
          </a:prstGeom>
          <a:solidFill>
            <a:srgbClr val="0D1B2E"/>
          </a:solidFill>
          <a:ln w="9525">
            <a:solidFill>
              <a:srgbClr val="2B4463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233008" y="2194560"/>
            <a:ext cx="249928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" spc="2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PORTRAIT</a:t>
            </a:r>
            <a:endParaRPr lang="en-US" sz="800" dirty="0"/>
          </a:p>
        </p:txBody>
      </p:sp>
      <p:sp>
        <p:nvSpPr>
          <p:cNvPr id="14" name="Text 12"/>
          <p:cNvSpPr txBox="1"/>
          <p:nvPr/>
        </p:nvSpPr>
        <p:spPr>
          <a:xfrm>
            <a:off x="6233008" y="4114800"/>
            <a:ext cx="24992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[NAME]</a:t>
            </a:r>
            <a:endParaRPr lang="en-US" sz="1300" dirty="0"/>
          </a:p>
        </p:txBody>
      </p:sp>
      <p:sp>
        <p:nvSpPr>
          <p:cNvPr id="15" name="Text 13"/>
          <p:cNvSpPr txBox="1"/>
          <p:nvPr/>
        </p:nvSpPr>
        <p:spPr>
          <a:xfrm>
            <a:off x="6233008" y="4407408"/>
            <a:ext cx="24992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00" spc="2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[ROLE, FOUR WORDS MAX]</a:t>
            </a:r>
            <a:endParaRPr lang="en-US" sz="800" dirty="0"/>
          </a:p>
        </p:txBody>
      </p:sp>
      <p:sp>
        <p:nvSpPr>
          <p:cNvPr id="16" name="Text 14"/>
          <p:cNvSpPr txBox="1"/>
          <p:nvPr/>
        </p:nvSpPr>
        <p:spPr>
          <a:xfrm>
            <a:off x="6233008" y="4846320"/>
            <a:ext cx="24992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[Two-line bio. Lead with a fact: years, megawatts, acres.]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9006611" y="2194560"/>
            <a:ext cx="2499284" cy="1737360"/>
          </a:xfrm>
          <a:prstGeom prst="rect">
            <a:avLst/>
          </a:prstGeom>
          <a:solidFill>
            <a:srgbClr val="0D1B2E"/>
          </a:solidFill>
          <a:ln w="9525">
            <a:solidFill>
              <a:srgbClr val="2B4463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9006611" y="2194560"/>
            <a:ext cx="249928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" spc="2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PORTRAIT</a:t>
            </a:r>
            <a:endParaRPr lang="en-US" sz="800" dirty="0"/>
          </a:p>
        </p:txBody>
      </p:sp>
      <p:sp>
        <p:nvSpPr>
          <p:cNvPr id="19" name="Text 17"/>
          <p:cNvSpPr txBox="1"/>
          <p:nvPr/>
        </p:nvSpPr>
        <p:spPr>
          <a:xfrm>
            <a:off x="9006611" y="4114800"/>
            <a:ext cx="24992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[NAME]</a:t>
            </a:r>
            <a:endParaRPr lang="en-US" sz="1300" dirty="0"/>
          </a:p>
        </p:txBody>
      </p:sp>
      <p:sp>
        <p:nvSpPr>
          <p:cNvPr id="20" name="Text 18"/>
          <p:cNvSpPr txBox="1"/>
          <p:nvPr/>
        </p:nvSpPr>
        <p:spPr>
          <a:xfrm>
            <a:off x="9006611" y="4407408"/>
            <a:ext cx="24992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00" spc="200" kern="0" dirty="0">
                <a:solidFill>
                  <a:srgbClr val="9CB0C4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[ROLE, FOUR WORDS MAX]</a:t>
            </a:r>
            <a:endParaRPr lang="en-US" sz="800" dirty="0"/>
          </a:p>
        </p:txBody>
      </p:sp>
      <p:sp>
        <p:nvSpPr>
          <p:cNvPr id="21" name="Text 19"/>
          <p:cNvSpPr txBox="1"/>
          <p:nvPr/>
        </p:nvSpPr>
        <p:spPr>
          <a:xfrm>
            <a:off x="9006611" y="4846320"/>
            <a:ext cx="24992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[Two-line bio. Lead with a fact: years, megawatts, acres.]</a:t>
            </a:r>
            <a:endParaRPr lang="en-US" sz="1100" dirty="0"/>
          </a:p>
        </p:txBody>
      </p:sp>
      <p:sp>
        <p:nvSpPr>
          <p:cNvPr id="23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24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77240" y="3063240"/>
            <a:ext cx="10637215" cy="0"/>
          </a:xfrm>
          <a:prstGeom prst="line">
            <a:avLst/>
          </a:prstGeom>
          <a:noFill/>
          <a:ln w="12700">
            <a:solidFill>
              <a:srgbClr val="5B7089"/>
            </a:solidFill>
            <a:prstDash val="solid"/>
          </a:ln>
        </p:spPr>
      </p:sp>
      <p:pic>
        <p:nvPicPr>
          <p:cNvPr id="3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4944" y="2980944"/>
            <a:ext cx="164592" cy="164592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777240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5" name="Text 2"/>
          <p:cNvSpPr txBox="1"/>
          <p:nvPr/>
        </p:nvSpPr>
        <p:spPr>
          <a:xfrm>
            <a:off x="777240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pic>
        <p:nvPicPr>
          <p:cNvPr id="7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1912" y="3012948"/>
            <a:ext cx="100584" cy="100584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3002204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9" name="Text 5"/>
          <p:cNvSpPr txBox="1"/>
          <p:nvPr/>
        </p:nvSpPr>
        <p:spPr>
          <a:xfrm>
            <a:off x="3002204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10" name="Text 6"/>
          <p:cNvSpPr txBox="1"/>
          <p:nvPr/>
        </p:nvSpPr>
        <p:spPr>
          <a:xfrm>
            <a:off x="3002204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pic>
        <p:nvPicPr>
          <p:cNvPr id="11" name="Image 2" descr="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876" y="3012948"/>
            <a:ext cx="100584" cy="100584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5227168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13" name="Text 8"/>
          <p:cNvSpPr txBox="1"/>
          <p:nvPr/>
        </p:nvSpPr>
        <p:spPr>
          <a:xfrm>
            <a:off x="5227168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14" name="Text 9"/>
          <p:cNvSpPr txBox="1"/>
          <p:nvPr/>
        </p:nvSpPr>
        <p:spPr>
          <a:xfrm>
            <a:off x="5227168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pic>
        <p:nvPicPr>
          <p:cNvPr id="15" name="Image 3" descr="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1839" y="3012948"/>
            <a:ext cx="100584" cy="100584"/>
          </a:xfrm>
          <a:prstGeom prst="rect">
            <a:avLst/>
          </a:prstGeom>
        </p:spPr>
      </p:pic>
      <p:sp>
        <p:nvSpPr>
          <p:cNvPr id="16" name="Text 10"/>
          <p:cNvSpPr txBox="1"/>
          <p:nvPr/>
        </p:nvSpPr>
        <p:spPr>
          <a:xfrm>
            <a:off x="7452131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17" name="Text 11"/>
          <p:cNvSpPr txBox="1"/>
          <p:nvPr/>
        </p:nvSpPr>
        <p:spPr>
          <a:xfrm>
            <a:off x="7452131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18" name="Text 12"/>
          <p:cNvSpPr txBox="1"/>
          <p:nvPr/>
        </p:nvSpPr>
        <p:spPr>
          <a:xfrm>
            <a:off x="7452131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pic>
        <p:nvPicPr>
          <p:cNvPr id="19" name="Image 4" descr="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6803" y="3012948"/>
            <a:ext cx="100584" cy="100584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9677095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9CB0C4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21" name="Text 14"/>
          <p:cNvSpPr txBox="1"/>
          <p:nvPr/>
        </p:nvSpPr>
        <p:spPr>
          <a:xfrm>
            <a:off x="9677095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22" name="Text 15"/>
          <p:cNvSpPr txBox="1"/>
          <p:nvPr/>
        </p:nvSpPr>
        <p:spPr>
          <a:xfrm>
            <a:off x="9677095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sp>
        <p:nvSpPr>
          <p:cNvPr id="23" name="Text 16"/>
          <p:cNvSpPr txBox="1"/>
          <p:nvPr/>
        </p:nvSpPr>
        <p:spPr>
          <a:xfrm>
            <a:off x="685800" y="54864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9CB0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The amber node marks the current stage. Move it, and keep only one.</a:t>
            </a:r>
            <a:endParaRPr lang="en-US" sz="1100" dirty="0"/>
          </a:p>
        </p:txBody>
      </p:sp>
      <p:sp>
        <p:nvSpPr>
          <p:cNvPr id="25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26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85800" y="2103120"/>
          <a:ext cx="10820095" cy="914400"/>
        </p:xfrm>
        <a:graphic>
          <a:graphicData uri="http://schemas.openxmlformats.org/drawingml/2006/table">
            <a:tbl>
              <a:tblPr/>
              <a:tblGrid>
                <a:gridCol w="1463040"/>
                <a:gridCol w="1737360"/>
                <a:gridCol w="3413455"/>
                <a:gridCol w="1371600"/>
                <a:gridCol w="1280160"/>
                <a:gridCol w="1554480"/>
              </a:tblGrid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9CB0C4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LABEL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5B70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1B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9CB0C4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LABEL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5B70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1B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9CB0C4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LABEL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5B70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1B2E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9CB0C4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FIGURE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5B70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1B2E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9CB0C4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FIGURE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5B70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1B2E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9CB0C4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FIGURE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5B70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1B2E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FFFFFF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FFFFFF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2B44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5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6" name="Text 7"/>
          <p:cNvSpPr/>
          <p:nvPr>
            <p:ph idx="112" type="body" hasCustomPrompt="1"/>
          </p:nvPr>
        </p:nvSpPr>
        <p:spPr>
          <a:xfrm>
            <a:off x="685800" y="566928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8"/>
          <p:cNvSpPr/>
          <p:nvPr>
            <p:ph idx="111" type="body" hasCustomPrompt="1"/>
          </p:nvPr>
        </p:nvSpPr>
        <p:spPr>
          <a:xfrm>
            <a:off x="685800" y="2240280"/>
            <a:ext cx="87782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endParaRPr lang="en-US" sz="2800" dirty="0"/>
          </a:p>
        </p:txBody>
      </p:sp>
      <p:sp>
        <p:nvSpPr>
          <p:cNvPr id="4" name="Text 8"/>
          <p:cNvSpPr/>
          <p:nvPr>
            <p:ph idx="112" type="body" hasCustomPrompt="1"/>
          </p:nvPr>
        </p:nvSpPr>
        <p:spPr>
          <a:xfrm>
            <a:off x="685800" y="48463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2377440"/>
            <a:ext cx="676656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endParaRPr lang="en-US" sz="40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4297680"/>
            <a:ext cx="54864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400"/>
              </a:spcAft>
              <a:buNone/>
            </a:pPr>
            <a:endParaRPr lang="en-US" sz="15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9CB0C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>
            <p:ph idx="102" type="title" hasCustomPrompt="1"/>
          </p:nvPr>
        </p:nvSpPr>
        <p:spPr>
          <a:xfrm>
            <a:off x="685800" y="2148840"/>
            <a:ext cx="676656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endParaRPr lang="en-US" sz="4400" dirty="0"/>
          </a:p>
        </p:txBody>
      </p:sp>
      <p:sp>
        <p:nvSpPr>
          <p:cNvPr id="4" name="Text 0"/>
          <p:cNvSpPr/>
          <p:nvPr>
            <p:ph idx="103" type="body" hasCustomPrompt="1"/>
          </p:nvPr>
        </p:nvSpPr>
        <p:spPr>
          <a:xfrm>
            <a:off x="685800" y="4754880"/>
            <a:ext cx="6035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endParaRPr lang="en-US" sz="1700" dirty="0"/>
          </a:p>
        </p:txBody>
      </p:sp>
      <p:sp>
        <p:nvSpPr>
          <p:cNvPr id="5" name="Text 0"/>
          <p:cNvSpPr/>
          <p:nvPr>
            <p:ph idx="104" type="body" hasCustomPrompt="1"/>
          </p:nvPr>
        </p:nvSpPr>
        <p:spPr>
          <a:xfrm>
            <a:off x="685800" y="5989320"/>
            <a:ext cx="6766560" cy="2743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9"/>
          <p:cNvSpPr/>
          <p:nvPr>
            <p:ph idx="122" type="body" hasCustomPrompt="1"/>
          </p:nvPr>
        </p:nvSpPr>
        <p:spPr>
          <a:xfrm>
            <a:off x="685800" y="228600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1400" dirty="0"/>
          </a:p>
        </p:txBody>
      </p:sp>
      <p:sp>
        <p:nvSpPr>
          <p:cNvPr id="4" name="Text 19"/>
          <p:cNvSpPr/>
          <p:nvPr>
            <p:ph idx="123" type="title" hasCustomPrompt="1"/>
          </p:nvPr>
        </p:nvSpPr>
        <p:spPr>
          <a:xfrm>
            <a:off x="685800" y="2743200"/>
            <a:ext cx="676656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7"/>
          <p:cNvSpPr txBox="1"/>
          <p:nvPr>
            <p:ph idx="112" type="body" hasCustomPrompt="1"/>
          </p:nvPr>
        </p:nvSpPr>
        <p:spPr>
          <a:xfrm>
            <a:off x="685800" y="2286000"/>
            <a:ext cx="7498080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120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01    </a:t>
            </a:r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[Agenda item]</a:t>
            </a:r>
            <a:endParaRPr lang="en-US" sz="2200" dirty="0"/>
          </a:p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120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02    </a:t>
            </a:r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[Agenda item]</a:t>
            </a:r>
            <a:endParaRPr lang="en-US" sz="2200" dirty="0"/>
          </a:p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120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03    </a:t>
            </a:r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[Agenda item]</a:t>
            </a:r>
            <a:endParaRPr lang="en-US" sz="2200" dirty="0"/>
          </a:p>
          <a:p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120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04    </a:t>
            </a:r>
            <a:pPr indent="0" marL="0">
              <a:lnSpc>
                <a:spcPct val="125000"/>
              </a:lnSpc>
              <a:spcAft>
                <a:spcPts val="2200"/>
              </a:spcAft>
              <a:buNone/>
            </a:pPr>
            <a:r>
              <a:rPr lang="en-US" sz="22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[Agenda item]</a:t>
            </a:r>
            <a:endParaRPr lang="en-US" sz="2200" dirty="0"/>
          </a:p>
        </p:txBody>
      </p:sp>
      <p:sp>
        <p:nvSpPr>
          <p:cNvPr id="4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5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4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5" name="Text 7"/>
          <p:cNvSpPr/>
          <p:nvPr>
            <p:ph idx="112" type="body" hasCustomPrompt="1"/>
          </p:nvPr>
        </p:nvSpPr>
        <p:spPr>
          <a:xfrm>
            <a:off x="685800" y="2148840"/>
            <a:ext cx="6949440" cy="3749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>
            <p:ph idx="100" type="body" hasCustomPrompt="1"/>
          </p:nvPr>
        </p:nvSpPr>
        <p:spPr>
          <a:xfrm>
            <a:off x="685800" y="658368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4" name="Text 0"/>
          <p:cNvSpPr/>
          <p:nvPr>
            <p:ph idx="101" type="title" hasCustomPrompt="1"/>
          </p:nvPr>
        </p:nvSpPr>
        <p:spPr>
          <a:xfrm>
            <a:off x="685800" y="960120"/>
            <a:ext cx="53949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2800" dirty="0"/>
          </a:p>
        </p:txBody>
      </p:sp>
      <p:sp>
        <p:nvSpPr>
          <p:cNvPr id="5" name="Text 0"/>
          <p:cNvSpPr/>
          <p:nvPr>
            <p:ph idx="102" type="body" hasCustomPrompt="1"/>
          </p:nvPr>
        </p:nvSpPr>
        <p:spPr>
          <a:xfrm>
            <a:off x="685800" y="2377440"/>
            <a:ext cx="5120640" cy="3474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endParaRPr lang="en-US" sz="1500" dirty="0"/>
          </a:p>
        </p:txBody>
      </p:sp>
      <p:sp>
        <p:nvSpPr>
          <p:cNvPr id="6" name="Text 0"/>
          <p:cNvSpPr/>
          <p:nvPr>
            <p:ph type="pic" idx="103" hasCustomPrompt="1"/>
          </p:nvPr>
        </p:nvSpPr>
        <p:spPr>
          <a:xfrm>
            <a:off x="6705295" y="0"/>
            <a:ext cx="5486400" cy="6858000"/>
          </a:xfrm>
          <a:prstGeom prst="rect">
            <a:avLst/>
          </a:prstGeom>
          <a:solidFill>
            <a:srgbClr val="FFFFFF"/>
          </a:solidFill>
          <a:ln w="9525">
            <a:solidFill>
              <a:srgbClr val="C9D1D9"/>
            </a:solidFill>
          </a:ln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4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5" name="Text 8"/>
          <p:cNvSpPr/>
          <p:nvPr>
            <p:ph idx="113" type="body" hasCustomPrompt="1"/>
          </p:nvPr>
        </p:nvSpPr>
        <p:spPr>
          <a:xfrm>
            <a:off x="960120" y="2606040"/>
            <a:ext cx="2339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endParaRPr lang="en-US" sz="4400" dirty="0"/>
          </a:p>
        </p:txBody>
      </p:sp>
      <p:sp>
        <p:nvSpPr>
          <p:cNvPr id="6" name="Text 8"/>
          <p:cNvSpPr/>
          <p:nvPr>
            <p:ph idx="114" type="body" hasCustomPrompt="1"/>
          </p:nvPr>
        </p:nvSpPr>
        <p:spPr>
          <a:xfrm>
            <a:off x="960120" y="3611880"/>
            <a:ext cx="22478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7" name="Text 9"/>
          <p:cNvSpPr/>
          <p:nvPr>
            <p:ph idx="117" type="body" hasCustomPrompt="1"/>
          </p:nvPr>
        </p:nvSpPr>
        <p:spPr>
          <a:xfrm>
            <a:off x="3665144" y="2606040"/>
            <a:ext cx="2339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endParaRPr lang="en-US" sz="4400" dirty="0"/>
          </a:p>
        </p:txBody>
      </p:sp>
      <p:sp>
        <p:nvSpPr>
          <p:cNvPr id="8" name="Text 9"/>
          <p:cNvSpPr/>
          <p:nvPr>
            <p:ph idx="118" type="body" hasCustomPrompt="1"/>
          </p:nvPr>
        </p:nvSpPr>
        <p:spPr>
          <a:xfrm>
            <a:off x="3665144" y="3611880"/>
            <a:ext cx="22478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9" name="Text 10"/>
          <p:cNvSpPr/>
          <p:nvPr>
            <p:ph idx="121" type="body" hasCustomPrompt="1"/>
          </p:nvPr>
        </p:nvSpPr>
        <p:spPr>
          <a:xfrm>
            <a:off x="6370168" y="2606040"/>
            <a:ext cx="2339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endParaRPr lang="en-US" sz="4400" dirty="0"/>
          </a:p>
        </p:txBody>
      </p:sp>
      <p:sp>
        <p:nvSpPr>
          <p:cNvPr id="10" name="Text 10"/>
          <p:cNvSpPr/>
          <p:nvPr>
            <p:ph idx="122" type="body" hasCustomPrompt="1"/>
          </p:nvPr>
        </p:nvSpPr>
        <p:spPr>
          <a:xfrm>
            <a:off x="6370168" y="3611880"/>
            <a:ext cx="22478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11" name="Text 11"/>
          <p:cNvSpPr/>
          <p:nvPr>
            <p:ph idx="125" type="body" hasCustomPrompt="1"/>
          </p:nvPr>
        </p:nvSpPr>
        <p:spPr>
          <a:xfrm>
            <a:off x="9075191" y="2606040"/>
            <a:ext cx="2339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indent="0" marL="0">
              <a:buNone/>
            </a:pPr>
            <a:endParaRPr lang="en-US" sz="4400" dirty="0"/>
          </a:p>
        </p:txBody>
      </p:sp>
      <p:sp>
        <p:nvSpPr>
          <p:cNvPr id="12" name="Text 11"/>
          <p:cNvSpPr/>
          <p:nvPr>
            <p:ph idx="126" type="body" hasCustomPrompt="1"/>
          </p:nvPr>
        </p:nvSpPr>
        <p:spPr>
          <a:xfrm>
            <a:off x="9075191" y="3611880"/>
            <a:ext cx="22478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13" name="Text 11"/>
          <p:cNvSpPr/>
          <p:nvPr>
            <p:ph idx="127" type="body" hasCustomPrompt="1"/>
          </p:nvPr>
        </p:nvSpPr>
        <p:spPr>
          <a:xfrm>
            <a:off x="685800" y="475488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>
            <p:ph idx="102" type="body" hasCustomPrompt="1"/>
          </p:nvPr>
        </p:nvSpPr>
        <p:spPr>
          <a:xfrm>
            <a:off x="685800" y="2286000"/>
            <a:ext cx="3566160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ACREAGE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[0,000 ac controlled]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POWER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[000 MW requested, 000 kV]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DISTANCE TO POI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[0.0 mi]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ZONING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[Zoning status]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STATUS</a:t>
            </a:r>
            <a:endParaRPr lang="en-US" sz="1300" dirty="0"/>
          </a:p>
          <a:p>
            <a:pPr indent="0" marL="0">
              <a:lnSpc>
                <a:spcPct val="125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[Current stage]</a:t>
            </a:r>
            <a:endParaRPr lang="en-US" sz="1300" dirty="0"/>
          </a:p>
        </p:txBody>
      </p:sp>
      <p:sp>
        <p:nvSpPr>
          <p:cNvPr id="3" name="Shape 1"/>
          <p:cNvSpPr/>
          <p:nvPr/>
        </p:nvSpPr>
        <p:spPr>
          <a:xfrm>
            <a:off x="53336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57908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2480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7052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71624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76196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80768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85340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9912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94484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99056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03628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08200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11277295" y="685800"/>
            <a:ext cx="0" cy="525780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876495" y="11430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4876495" y="16002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4876495" y="20574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4876495" y="25146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4876495" y="29718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4876495" y="34290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876495" y="38862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4876495" y="43434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4876495" y="48006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4876495" y="52578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4876495" y="5715000"/>
            <a:ext cx="6629400" cy="0"/>
          </a:xfrm>
          <a:prstGeom prst="line">
            <a:avLst/>
          </a:prstGeom>
          <a:noFill/>
          <a:ln w="9525">
            <a:solidFill>
              <a:srgbClr val="C9D1D9"/>
            </a:solidFill>
            <a:prstDash val="solid"/>
          </a:ln>
        </p:spPr>
      </p:sp>
      <p:sp>
        <p:nvSpPr>
          <p:cNvPr id="28" name="Text 26"/>
          <p:cNvSpPr txBox="1"/>
          <p:nvPr/>
        </p:nvSpPr>
        <p:spPr>
          <a:xfrm>
            <a:off x="5150815" y="813816"/>
            <a:ext cx="5029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MAP KIT  ·  COPY THESE SHAPES, THEN DELETE THE KIT</a:t>
            </a:r>
            <a:endParaRPr lang="en-US" sz="800" dirty="0"/>
          </a:p>
        </p:txBody>
      </p:sp>
      <p:sp>
        <p:nvSpPr>
          <p:cNvPr id="29" name="Shape 27"/>
          <p:cNvSpPr/>
          <p:nvPr/>
        </p:nvSpPr>
        <p:spPr>
          <a:xfrm>
            <a:off x="5041087" y="4279392"/>
            <a:ext cx="2514600" cy="1463040"/>
          </a:xfrm>
          <a:prstGeom prst="rect">
            <a:avLst/>
          </a:prstGeom>
          <a:solidFill>
            <a:srgbClr val="E9E6DF"/>
          </a:solidFill>
          <a:ln w="9525">
            <a:solidFill>
              <a:srgbClr val="C9D1D9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5150815" y="4562856"/>
            <a:ext cx="411480" cy="0"/>
          </a:xfrm>
          <a:prstGeom prst="line">
            <a:avLst/>
          </a:prstGeom>
          <a:noFill/>
          <a:ln w="19050">
            <a:solidFill>
              <a:srgbClr val="2F6DA8"/>
            </a:solidFill>
            <a:prstDash val="solid"/>
          </a:ln>
        </p:spPr>
      </p:sp>
      <p:sp>
        <p:nvSpPr>
          <p:cNvPr id="31" name="Text 29"/>
          <p:cNvSpPr txBox="1"/>
          <p:nvPr/>
        </p:nvSpPr>
        <p:spPr>
          <a:xfrm>
            <a:off x="5717743" y="446227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2F6DA8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TRANSMISSION  ·  000 KV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5223967" y="4800600"/>
            <a:ext cx="274320" cy="182880"/>
          </a:xfrm>
          <a:prstGeom prst="rect">
            <a:avLst/>
          </a:prstGeom>
          <a:solidFill>
            <a:srgbClr val="3E6B4B">
              <a:alpha val="14000"/>
            </a:srgbClr>
          </a:solidFill>
          <a:ln w="12700">
            <a:solidFill>
              <a:srgbClr val="3E6B4B"/>
            </a:solidFill>
            <a:prstDash val="solid"/>
          </a:ln>
        </p:spPr>
      </p:sp>
      <p:sp>
        <p:nvSpPr>
          <p:cNvPr id="33" name="Text 31"/>
          <p:cNvSpPr txBox="1"/>
          <p:nvPr/>
        </p:nvSpPr>
        <p:spPr>
          <a:xfrm>
            <a:off x="5717743" y="479145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3E6B4B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CONTROLLED  ·  0,000 AC</a:t>
            </a:r>
            <a:endParaRPr lang="en-US" sz="800" dirty="0"/>
          </a:p>
        </p:txBody>
      </p:sp>
      <p:sp>
        <p:nvSpPr>
          <p:cNvPr id="34" name="Shape 32"/>
          <p:cNvSpPr/>
          <p:nvPr/>
        </p:nvSpPr>
        <p:spPr>
          <a:xfrm>
            <a:off x="5269687" y="5129784"/>
            <a:ext cx="182880" cy="182880"/>
          </a:xfrm>
          <a:prstGeom prst="rect">
            <a:avLst/>
          </a:prstGeom>
          <a:solidFill>
            <a:srgbClr val="E9E6DF"/>
          </a:solidFill>
          <a:ln w="19050">
            <a:solidFill>
              <a:srgbClr val="0D1B2E"/>
            </a:solidFill>
            <a:prstDash val="solid"/>
          </a:ln>
        </p:spPr>
      </p:sp>
      <p:sp>
        <p:nvSpPr>
          <p:cNvPr id="35" name="Text 33"/>
          <p:cNvSpPr txBox="1"/>
          <p:nvPr/>
        </p:nvSpPr>
        <p:spPr>
          <a:xfrm>
            <a:off x="5717743" y="5120640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0D1B2E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SUBSTATION</a:t>
            </a:r>
            <a:endParaRPr lang="en-US" sz="800" dirty="0"/>
          </a:p>
        </p:txBody>
      </p:sp>
      <p:pic>
        <p:nvPicPr>
          <p:cNvPr id="36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78831" y="5468112"/>
            <a:ext cx="164592" cy="164592"/>
          </a:xfrm>
          <a:prstGeom prst="rect">
            <a:avLst/>
          </a:prstGeom>
        </p:spPr>
      </p:pic>
      <p:sp>
        <p:nvSpPr>
          <p:cNvPr id="37" name="Text 34"/>
          <p:cNvSpPr txBox="1"/>
          <p:nvPr/>
        </p:nvSpPr>
        <p:spPr>
          <a:xfrm>
            <a:off x="5717743" y="5449824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spc="100" kern="0" dirty="0">
                <a:solidFill>
                  <a:srgbClr val="0D1B2E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SITE 00  ·  ONE PER MAP</a:t>
            </a:r>
            <a:endParaRPr lang="en-US" sz="800" dirty="0"/>
          </a:p>
        </p:txBody>
      </p:sp>
      <p:sp>
        <p:nvSpPr>
          <p:cNvPr id="38" name="Text 35"/>
          <p:cNvSpPr txBox="1"/>
          <p:nvPr/>
        </p:nvSpPr>
        <p:spPr>
          <a:xfrm>
            <a:off x="10317175" y="5623560"/>
            <a:ext cx="1051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N ↑   1 MI</a:t>
            </a:r>
            <a:endParaRPr lang="en-US" sz="800" dirty="0"/>
          </a:p>
        </p:txBody>
      </p:sp>
      <p:sp>
        <p:nvSpPr>
          <p:cNvPr id="40" name="Text 0"/>
          <p:cNvSpPr/>
          <p:nvPr>
            <p:ph idx="100" type="body" hasCustomPrompt="1"/>
          </p:nvPr>
        </p:nvSpPr>
        <p:spPr>
          <a:xfrm>
            <a:off x="685800" y="65836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41" name="Text 0"/>
          <p:cNvSpPr/>
          <p:nvPr>
            <p:ph idx="101" type="title" hasCustomPrompt="1"/>
          </p:nvPr>
        </p:nvSpPr>
        <p:spPr>
          <a:xfrm>
            <a:off x="685800" y="960120"/>
            <a:ext cx="374904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2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" y="2194560"/>
            <a:ext cx="2499284" cy="1737360"/>
          </a:xfrm>
          <a:prstGeom prst="rect">
            <a:avLst/>
          </a:prstGeom>
          <a:solidFill>
            <a:srgbClr val="FFFFFF"/>
          </a:solidFill>
          <a:ln w="9525">
            <a:solidFill>
              <a:srgbClr val="C9D1D9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685800" y="2194560"/>
            <a:ext cx="249928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" spc="2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PORTRAIT</a:t>
            </a:r>
            <a:endParaRPr lang="en-US" sz="800" dirty="0"/>
          </a:p>
        </p:txBody>
      </p:sp>
      <p:sp>
        <p:nvSpPr>
          <p:cNvPr id="4" name="Text 2"/>
          <p:cNvSpPr txBox="1"/>
          <p:nvPr/>
        </p:nvSpPr>
        <p:spPr>
          <a:xfrm>
            <a:off x="685800" y="4114800"/>
            <a:ext cx="24992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[NAME]</a:t>
            </a:r>
            <a:endParaRPr lang="en-US" sz="1300" dirty="0"/>
          </a:p>
        </p:txBody>
      </p:sp>
      <p:sp>
        <p:nvSpPr>
          <p:cNvPr id="5" name="Text 3"/>
          <p:cNvSpPr txBox="1"/>
          <p:nvPr/>
        </p:nvSpPr>
        <p:spPr>
          <a:xfrm>
            <a:off x="685800" y="4407408"/>
            <a:ext cx="24992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00" spc="2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[ROLE, FOUR WORDS MAX]</a:t>
            </a:r>
            <a:endParaRPr lang="en-US" sz="800" dirty="0"/>
          </a:p>
        </p:txBody>
      </p:sp>
      <p:sp>
        <p:nvSpPr>
          <p:cNvPr id="6" name="Text 4"/>
          <p:cNvSpPr txBox="1"/>
          <p:nvPr/>
        </p:nvSpPr>
        <p:spPr>
          <a:xfrm>
            <a:off x="685800" y="4846320"/>
            <a:ext cx="24992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[Two-line bio. Lead with a fact: years, megawatts, acres.]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3459404" y="2194560"/>
            <a:ext cx="2499284" cy="1737360"/>
          </a:xfrm>
          <a:prstGeom prst="rect">
            <a:avLst/>
          </a:prstGeom>
          <a:solidFill>
            <a:srgbClr val="FFFFFF"/>
          </a:solidFill>
          <a:ln w="9525">
            <a:solidFill>
              <a:srgbClr val="C9D1D9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3459404" y="2194560"/>
            <a:ext cx="249928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" spc="2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PORTRAIT</a:t>
            </a:r>
            <a:endParaRPr lang="en-US" sz="800" dirty="0"/>
          </a:p>
        </p:txBody>
      </p:sp>
      <p:sp>
        <p:nvSpPr>
          <p:cNvPr id="9" name="Text 7"/>
          <p:cNvSpPr txBox="1"/>
          <p:nvPr/>
        </p:nvSpPr>
        <p:spPr>
          <a:xfrm>
            <a:off x="3459404" y="4114800"/>
            <a:ext cx="24992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[NAME]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3459404" y="4407408"/>
            <a:ext cx="24992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00" spc="2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[ROLE, FOUR WORDS MAX]</a:t>
            </a:r>
            <a:endParaRPr lang="en-US" sz="800" dirty="0"/>
          </a:p>
        </p:txBody>
      </p:sp>
      <p:sp>
        <p:nvSpPr>
          <p:cNvPr id="11" name="Text 9"/>
          <p:cNvSpPr txBox="1"/>
          <p:nvPr/>
        </p:nvSpPr>
        <p:spPr>
          <a:xfrm>
            <a:off x="3459404" y="4846320"/>
            <a:ext cx="24992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[Two-line bio. Lead with a fact: years, megawatts, acres.]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233008" y="2194560"/>
            <a:ext cx="2499284" cy="1737360"/>
          </a:xfrm>
          <a:prstGeom prst="rect">
            <a:avLst/>
          </a:prstGeom>
          <a:solidFill>
            <a:srgbClr val="FFFFFF"/>
          </a:solidFill>
          <a:ln w="9525">
            <a:solidFill>
              <a:srgbClr val="C9D1D9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233008" y="2194560"/>
            <a:ext cx="249928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" spc="2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PORTRAIT</a:t>
            </a:r>
            <a:endParaRPr lang="en-US" sz="800" dirty="0"/>
          </a:p>
        </p:txBody>
      </p:sp>
      <p:sp>
        <p:nvSpPr>
          <p:cNvPr id="14" name="Text 12"/>
          <p:cNvSpPr txBox="1"/>
          <p:nvPr/>
        </p:nvSpPr>
        <p:spPr>
          <a:xfrm>
            <a:off x="6233008" y="4114800"/>
            <a:ext cx="24992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[NAME]</a:t>
            </a:r>
            <a:endParaRPr lang="en-US" sz="1300" dirty="0"/>
          </a:p>
        </p:txBody>
      </p:sp>
      <p:sp>
        <p:nvSpPr>
          <p:cNvPr id="15" name="Text 13"/>
          <p:cNvSpPr txBox="1"/>
          <p:nvPr/>
        </p:nvSpPr>
        <p:spPr>
          <a:xfrm>
            <a:off x="6233008" y="4407408"/>
            <a:ext cx="24992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00" spc="2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[ROLE, FOUR WORDS MAX]</a:t>
            </a:r>
            <a:endParaRPr lang="en-US" sz="800" dirty="0"/>
          </a:p>
        </p:txBody>
      </p:sp>
      <p:sp>
        <p:nvSpPr>
          <p:cNvPr id="16" name="Text 14"/>
          <p:cNvSpPr txBox="1"/>
          <p:nvPr/>
        </p:nvSpPr>
        <p:spPr>
          <a:xfrm>
            <a:off x="6233008" y="4846320"/>
            <a:ext cx="24992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[Two-line bio. Lead with a fact: years, megawatts, acres.]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9006611" y="2194560"/>
            <a:ext cx="2499284" cy="1737360"/>
          </a:xfrm>
          <a:prstGeom prst="rect">
            <a:avLst/>
          </a:prstGeom>
          <a:solidFill>
            <a:srgbClr val="FFFFFF"/>
          </a:solidFill>
          <a:ln w="9525">
            <a:solidFill>
              <a:srgbClr val="C9D1D9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9006611" y="2194560"/>
            <a:ext cx="249928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" spc="2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PORTRAIT</a:t>
            </a:r>
            <a:endParaRPr lang="en-US" sz="800" dirty="0"/>
          </a:p>
        </p:txBody>
      </p:sp>
      <p:sp>
        <p:nvSpPr>
          <p:cNvPr id="19" name="Text 17"/>
          <p:cNvSpPr txBox="1"/>
          <p:nvPr/>
        </p:nvSpPr>
        <p:spPr>
          <a:xfrm>
            <a:off x="9006611" y="4114800"/>
            <a:ext cx="24992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[NAME]</a:t>
            </a:r>
            <a:endParaRPr lang="en-US" sz="1300" dirty="0"/>
          </a:p>
        </p:txBody>
      </p:sp>
      <p:sp>
        <p:nvSpPr>
          <p:cNvPr id="20" name="Text 18"/>
          <p:cNvSpPr txBox="1"/>
          <p:nvPr/>
        </p:nvSpPr>
        <p:spPr>
          <a:xfrm>
            <a:off x="9006611" y="4407408"/>
            <a:ext cx="24992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800" spc="200" kern="0" dirty="0">
                <a:solidFill>
                  <a:srgbClr val="46586C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[ROLE, FOUR WORDS MAX]</a:t>
            </a:r>
            <a:endParaRPr lang="en-US" sz="800" dirty="0"/>
          </a:p>
        </p:txBody>
      </p:sp>
      <p:sp>
        <p:nvSpPr>
          <p:cNvPr id="21" name="Text 19"/>
          <p:cNvSpPr txBox="1"/>
          <p:nvPr/>
        </p:nvSpPr>
        <p:spPr>
          <a:xfrm>
            <a:off x="9006611" y="4846320"/>
            <a:ext cx="24992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[Two-line bio. Lead with a fact: years, megawatts, acres.]</a:t>
            </a:r>
            <a:endParaRPr lang="en-US" sz="1100" dirty="0"/>
          </a:p>
        </p:txBody>
      </p:sp>
      <p:sp>
        <p:nvSpPr>
          <p:cNvPr id="23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24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77240" y="3063240"/>
            <a:ext cx="10637215" cy="0"/>
          </a:xfrm>
          <a:prstGeom prst="line">
            <a:avLst/>
          </a:prstGeom>
          <a:noFill/>
          <a:ln w="12700">
            <a:solidFill>
              <a:srgbClr val="7B8794"/>
            </a:solidFill>
            <a:prstDash val="solid"/>
          </a:ln>
        </p:spPr>
      </p:sp>
      <p:pic>
        <p:nvPicPr>
          <p:cNvPr id="3" name="Image 0" descr="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4944" y="2980944"/>
            <a:ext cx="164592" cy="164592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777240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5" name="Text 2"/>
          <p:cNvSpPr txBox="1"/>
          <p:nvPr/>
        </p:nvSpPr>
        <p:spPr>
          <a:xfrm>
            <a:off x="777240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pic>
        <p:nvPicPr>
          <p:cNvPr id="7" name="Image 1" descr="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1912" y="3012948"/>
            <a:ext cx="100584" cy="100584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3002204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9" name="Text 5"/>
          <p:cNvSpPr txBox="1"/>
          <p:nvPr/>
        </p:nvSpPr>
        <p:spPr>
          <a:xfrm>
            <a:off x="3002204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10" name="Text 6"/>
          <p:cNvSpPr txBox="1"/>
          <p:nvPr/>
        </p:nvSpPr>
        <p:spPr>
          <a:xfrm>
            <a:off x="3002204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pic>
        <p:nvPicPr>
          <p:cNvPr id="11" name="Image 2" descr="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876" y="3012948"/>
            <a:ext cx="100584" cy="100584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5227168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13" name="Text 8"/>
          <p:cNvSpPr txBox="1"/>
          <p:nvPr/>
        </p:nvSpPr>
        <p:spPr>
          <a:xfrm>
            <a:off x="5227168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14" name="Text 9"/>
          <p:cNvSpPr txBox="1"/>
          <p:nvPr/>
        </p:nvSpPr>
        <p:spPr>
          <a:xfrm>
            <a:off x="5227168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pic>
        <p:nvPicPr>
          <p:cNvPr id="15" name="Image 3" descr="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1839" y="3012948"/>
            <a:ext cx="100584" cy="100584"/>
          </a:xfrm>
          <a:prstGeom prst="rect">
            <a:avLst/>
          </a:prstGeom>
        </p:spPr>
      </p:pic>
      <p:sp>
        <p:nvSpPr>
          <p:cNvPr id="16" name="Text 10"/>
          <p:cNvSpPr txBox="1"/>
          <p:nvPr/>
        </p:nvSpPr>
        <p:spPr>
          <a:xfrm>
            <a:off x="7452131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17" name="Text 11"/>
          <p:cNvSpPr txBox="1"/>
          <p:nvPr/>
        </p:nvSpPr>
        <p:spPr>
          <a:xfrm>
            <a:off x="7452131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18" name="Text 12"/>
          <p:cNvSpPr txBox="1"/>
          <p:nvPr/>
        </p:nvSpPr>
        <p:spPr>
          <a:xfrm>
            <a:off x="7452131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pic>
        <p:nvPicPr>
          <p:cNvPr id="19" name="Image 4" descr="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6803" y="3012948"/>
            <a:ext cx="100584" cy="100584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9677095" y="2560320"/>
            <a:ext cx="1920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spc="100" kern="0" dirty="0">
                <a:solidFill>
                  <a:srgbClr val="46586C"/>
                </a:solidFill>
                <a:latin typeface="IBM Plex Mono" pitchFamily="34" charset="0"/>
                <a:ea typeface="IBM Plex Mono" pitchFamily="34" charset="-122"/>
                <a:cs typeface="IBM Plex Mono" pitchFamily="34" charset="-120"/>
              </a:rPr>
              <a:t>MONTH 00</a:t>
            </a:r>
            <a:endParaRPr lang="en-US" sz="900" dirty="0"/>
          </a:p>
        </p:txBody>
      </p:sp>
      <p:sp>
        <p:nvSpPr>
          <p:cNvPr id="21" name="Text 14"/>
          <p:cNvSpPr txBox="1"/>
          <p:nvPr/>
        </p:nvSpPr>
        <p:spPr>
          <a:xfrm>
            <a:off x="9677095" y="333756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D1B2E"/>
                </a:solidFill>
                <a:latin typeface="Archivo" pitchFamily="34" charset="0"/>
                <a:ea typeface="Archivo" pitchFamily="34" charset="-122"/>
                <a:cs typeface="Archivo" pitchFamily="34" charset="-120"/>
              </a:rPr>
              <a:t>[STAGE]</a:t>
            </a:r>
            <a:endParaRPr lang="en-US" sz="1300" dirty="0"/>
          </a:p>
        </p:txBody>
      </p:sp>
      <p:sp>
        <p:nvSpPr>
          <p:cNvPr id="22" name="Text 15"/>
          <p:cNvSpPr txBox="1"/>
          <p:nvPr/>
        </p:nvSpPr>
        <p:spPr>
          <a:xfrm>
            <a:off x="9677095" y="3931920"/>
            <a:ext cx="1828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0D1B2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[One line on what happens at this stage.]</a:t>
            </a:r>
            <a:endParaRPr lang="en-US" sz="1100" dirty="0"/>
          </a:p>
        </p:txBody>
      </p:sp>
      <p:sp>
        <p:nvSpPr>
          <p:cNvPr id="23" name="Text 16"/>
          <p:cNvSpPr txBox="1"/>
          <p:nvPr/>
        </p:nvSpPr>
        <p:spPr>
          <a:xfrm>
            <a:off x="685800" y="54864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46586C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The amber node marks the current stage. Move it, and keep only one.</a:t>
            </a:r>
            <a:endParaRPr lang="en-US" sz="1100" dirty="0"/>
          </a:p>
        </p:txBody>
      </p:sp>
      <p:sp>
        <p:nvSpPr>
          <p:cNvPr id="25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26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85800" y="2103120"/>
          <a:ext cx="10820095" cy="914400"/>
        </p:xfrm>
        <a:graphic>
          <a:graphicData uri="http://schemas.openxmlformats.org/drawingml/2006/table">
            <a:tbl>
              <a:tblPr/>
              <a:tblGrid>
                <a:gridCol w="1463040"/>
                <a:gridCol w="1737360"/>
                <a:gridCol w="3413455"/>
                <a:gridCol w="1371600"/>
                <a:gridCol w="1280160"/>
                <a:gridCol w="1554480"/>
              </a:tblGrid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46586C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LABEL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7B87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46586C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LABEL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7B87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46586C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LABEL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7B87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46586C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FIGURE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7B87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46586C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FIGURE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7B87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900" spc="200" kern="0" dirty="0">
                          <a:solidFill>
                            <a:srgbClr val="46586C"/>
                          </a:solidFill>
                          <a:latin typeface="Archivo" pitchFamily="34" charset="0"/>
                          <a:ea typeface="Archivo" pitchFamily="34" charset="-122"/>
                          <a:cs typeface="Archivo" pitchFamily="34" charset="-120"/>
                        </a:rPr>
                        <a:t>FIGURE</a:t>
                      </a:r>
                      <a:endParaRPr lang="en-US" sz="900" dirty="0">
                        <a:latin typeface="Archivo" charset="0"/>
                        <a:ea typeface="Archivo" charset="0"/>
                        <a:cs typeface="Archiv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7B87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0D1B2E"/>
                          </a:solidFill>
                          <a:latin typeface="IBM Plex Sans" pitchFamily="34" charset="0"/>
                          <a:ea typeface="IBM Plex Sans" pitchFamily="34" charset="-122"/>
                          <a:cs typeface="IBM Plex Sans" pitchFamily="34" charset="-120"/>
                        </a:rPr>
                        <a:t>[Text]</a:t>
                      </a:r>
                      <a:endParaRPr lang="en-US" sz="1200" dirty="0">
                        <a:latin typeface="IBM Plex Sans" charset="0"/>
                        <a:ea typeface="IBM Plex Sans" charset="0"/>
                        <a:cs typeface="IBM Plex Sans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0,000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sz="1100" dirty="0">
                          <a:solidFill>
                            <a:srgbClr val="0D1B2E"/>
                          </a:solidFill>
                          <a:latin typeface="IBM Plex Mono" pitchFamily="34" charset="0"/>
                          <a:ea typeface="IBM Plex Mono" pitchFamily="34" charset="-122"/>
                          <a:cs typeface="IBM Plex Mono" pitchFamily="34" charset="-120"/>
                        </a:rPr>
                        <a:t>000</a:t>
                      </a:r>
                      <a:endParaRPr lang="en-US" sz="1100" dirty="0">
                        <a:latin typeface="IBM Plex Mono" charset="0"/>
                        <a:ea typeface="IBM Plex Mono" charset="0"/>
                        <a:cs typeface="IBM Plex Mono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C9D1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7"/>
          <p:cNvSpPr/>
          <p:nvPr>
            <p:ph idx="110" type="body" hasCustomPrompt="1"/>
          </p:nvPr>
        </p:nvSpPr>
        <p:spPr>
          <a:xfrm>
            <a:off x="685800" y="65836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5" name="Text 7"/>
          <p:cNvSpPr/>
          <p:nvPr>
            <p:ph idx="111" type="title" hasCustomPrompt="1"/>
          </p:nvPr>
        </p:nvSpPr>
        <p:spPr>
          <a:xfrm>
            <a:off x="685800" y="960120"/>
            <a:ext cx="87782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6" name="Text 7"/>
          <p:cNvSpPr/>
          <p:nvPr>
            <p:ph idx="112" type="body" hasCustomPrompt="1"/>
          </p:nvPr>
        </p:nvSpPr>
        <p:spPr>
          <a:xfrm>
            <a:off x="685800" y="566928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8"/>
          <p:cNvSpPr/>
          <p:nvPr>
            <p:ph idx="111" type="body" hasCustomPrompt="1"/>
          </p:nvPr>
        </p:nvSpPr>
        <p:spPr>
          <a:xfrm>
            <a:off x="685800" y="2240280"/>
            <a:ext cx="87782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endParaRPr lang="en-US" sz="2800" dirty="0"/>
          </a:p>
        </p:txBody>
      </p:sp>
      <p:sp>
        <p:nvSpPr>
          <p:cNvPr id="4" name="Text 8"/>
          <p:cNvSpPr/>
          <p:nvPr>
            <p:ph idx="112" type="body" hasCustomPrompt="1"/>
          </p:nvPr>
        </p:nvSpPr>
        <p:spPr>
          <a:xfrm>
            <a:off x="685800" y="48463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957255" y="6291072"/>
            <a:ext cx="548640" cy="2377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ctr"/>
          <a:lstStyle>
            <a:lvl1pPr>
              <a:defRPr sz="800">
                <a:solidFill>
                  <a:srgbClr val="46586C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pPr algn="r"/>
            <a:fld id="{F7021451-1387-4CA6-816F-3879F97B5CBC}" type="slidenum">
              <a:rPr b="0" lang="en-US"/>
              <a:t>26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ridline Development">
  <a:themeElements>
    <a:clrScheme name="Gridline">
      <a:dk1>
        <a:srgbClr val="0D1B2E"/>
      </a:dk1>
      <a:lt1>
        <a:srgbClr val="FFFFFF"/>
      </a:lt1>
      <a:dk2>
        <a:srgbClr val="061120"/>
      </a:dk2>
      <a:lt2>
        <a:srgbClr val="F4F2ED"/>
      </a:lt2>
      <a:accent1>
        <a:srgbClr val="5B7089"/>
      </a:accent1>
      <a:accent2>
        <a:srgbClr val="6FA8DC"/>
      </a:accent2>
      <a:accent3>
        <a:srgbClr val="7FA98A"/>
      </a:accent3>
      <a:accent4>
        <a:srgbClr val="9CB0C4"/>
      </a:accent4>
      <a:accent5>
        <a:srgbClr val="2B4463"/>
      </a:accent5>
      <a:accent6>
        <a:srgbClr val="F8B135"/>
      </a:accent6>
      <a:hlink>
        <a:srgbClr val="6FA8DC"/>
      </a:hlink>
      <a:folHlink>
        <a:srgbClr val="9CB0C4"/>
      </a:folHlink>
    </a:clrScheme>
    <a:fontScheme name="Gridline">
      <a:majorFont>
        <a:latin typeface="Archivo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IBM Plex San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Gridline Development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Gridline Development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Gridline Development Presentation Template</dc:title>
  <dc:subject>PptxGenJS Presentation</dc:subject>
  <dc:creator>Gridline Development</dc:creator>
  <cp:lastModifiedBy>Gridline Development</cp:lastModifiedBy>
  <cp:revision>1</cp:revision>
  <dcterms:created xsi:type="dcterms:W3CDTF">2026-09-20T06:05:00Z</dcterms:created>
  <dcterms:modified xsi:type="dcterms:W3CDTF">2026-09-20T06:05:00Z</dcterms:modified>
</cp:coreProperties>
</file>